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288000" cy="10287000"/>
  <p:notesSz cx="6858000" cy="9144000"/>
  <p:embeddedFontLst>
    <p:embeddedFont>
      <p:font typeface="Ara Hamah Alfidaa" panose="020B0604020202020204" charset="-78"/>
      <p:regular r:id="rId12"/>
    </p:embeddedFon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Tek Tall Arabic Bold" panose="020B0604020202020204" charset="-78"/>
      <p:regular r:id="rId17"/>
    </p:embeddedFont>
    <p:embeddedFont>
      <p:font typeface="TT Chocolates" panose="020B0604020202020204" charset="0"/>
      <p:regular r:id="rId18"/>
    </p:embeddedFont>
    <p:embeddedFont>
      <p:font typeface="TT Chocolates Bold" panose="020B0604020202020204" charset="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39" d="100"/>
          <a:sy n="39" d="100"/>
        </p:scale>
        <p:origin x="940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Relationship Id="rId9" Type="http://schemas.openxmlformats.org/officeDocument/2006/relationships/hyperlink" Target="https://www.kaggle.com/datasets/heonh0/daynight-cityview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5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18.png"/><Relationship Id="rId4" Type="http://schemas.openxmlformats.org/officeDocument/2006/relationships/image" Target="../media/image11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816" t="-8164" r="-1723" b="-16920"/>
            </a:stretch>
          </a:blipFill>
        </p:spPr>
      </p:sp>
      <p:sp>
        <p:nvSpPr>
          <p:cNvPr id="3" name="Freeform 3"/>
          <p:cNvSpPr/>
          <p:nvPr/>
        </p:nvSpPr>
        <p:spPr>
          <a:xfrm rot="866553">
            <a:off x="-8088334" y="-1081493"/>
            <a:ext cx="25077868" cy="17812091"/>
          </a:xfrm>
          <a:custGeom>
            <a:avLst/>
            <a:gdLst/>
            <a:ahLst/>
            <a:cxnLst/>
            <a:rect l="l" t="t" r="r" b="b"/>
            <a:pathLst>
              <a:path w="25077868" h="17812091">
                <a:moveTo>
                  <a:pt x="0" y="0"/>
                </a:moveTo>
                <a:lnTo>
                  <a:pt x="25077868" y="0"/>
                </a:lnTo>
                <a:lnTo>
                  <a:pt x="25077868" y="17812090"/>
                </a:lnTo>
                <a:lnTo>
                  <a:pt x="0" y="1781209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3000"/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809184" y="1994535"/>
            <a:ext cx="8334816" cy="6821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760"/>
              </a:lnSpc>
            </a:pPr>
            <a:r>
              <a:rPr lang="en-US" sz="12000">
                <a:solidFill>
                  <a:srgbClr val="FFFFFF"/>
                </a:solidFill>
                <a:latin typeface="Ara Hamah Alfidaa"/>
              </a:rPr>
              <a:t>ARTIFISIAL NEURAL NETWORK UNTUK MEMBANDINGKAN SIANG DAN MALAM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453599" y="2200124"/>
            <a:ext cx="6805701" cy="1908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99"/>
              </a:lnSpc>
            </a:pPr>
            <a:r>
              <a:rPr lang="en-US" sz="5499" spc="478">
                <a:solidFill>
                  <a:srgbClr val="FFFFFF"/>
                </a:solidFill>
                <a:latin typeface="Tek Tall Arabic Bold"/>
              </a:rPr>
              <a:t>RYAN FAHREZA</a:t>
            </a:r>
          </a:p>
          <a:p>
            <a:pPr algn="ctr">
              <a:lnSpc>
                <a:spcPts val="7699"/>
              </a:lnSpc>
            </a:pPr>
            <a:r>
              <a:rPr lang="en-US" sz="5499" spc="478">
                <a:solidFill>
                  <a:srgbClr val="FFFFFF"/>
                </a:solidFill>
                <a:latin typeface="Tek Tall Arabic Bold"/>
              </a:rPr>
              <a:t>2108107010099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816" t="-8164" r="-1723" b="-16920"/>
            </a:stretch>
          </a:blipFill>
        </p:spPr>
      </p:sp>
      <p:sp>
        <p:nvSpPr>
          <p:cNvPr id="3" name="Freeform 3"/>
          <p:cNvSpPr/>
          <p:nvPr/>
        </p:nvSpPr>
        <p:spPr>
          <a:xfrm rot="866553">
            <a:off x="-5268182" y="-772916"/>
            <a:ext cx="25077868" cy="17812091"/>
          </a:xfrm>
          <a:custGeom>
            <a:avLst/>
            <a:gdLst/>
            <a:ahLst/>
            <a:cxnLst/>
            <a:rect l="l" t="t" r="r" b="b"/>
            <a:pathLst>
              <a:path w="25077868" h="17812091">
                <a:moveTo>
                  <a:pt x="0" y="0"/>
                </a:moveTo>
                <a:lnTo>
                  <a:pt x="25077868" y="0"/>
                </a:lnTo>
                <a:lnTo>
                  <a:pt x="25077868" y="17812090"/>
                </a:lnTo>
                <a:lnTo>
                  <a:pt x="0" y="1781209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3000"/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434838" y="2324097"/>
            <a:ext cx="8334816" cy="47143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7175"/>
              </a:lnSpc>
            </a:pPr>
            <a:r>
              <a:rPr lang="en-US" sz="23527">
                <a:solidFill>
                  <a:srgbClr val="FFFFFF"/>
                </a:solidFill>
                <a:latin typeface="Ara Hamah Alfidaa"/>
              </a:rPr>
              <a:t>Thank</a:t>
            </a:r>
          </a:p>
          <a:p>
            <a:pPr>
              <a:lnSpc>
                <a:spcPts val="17175"/>
              </a:lnSpc>
            </a:pPr>
            <a:r>
              <a:rPr lang="en-US" sz="23527">
                <a:solidFill>
                  <a:srgbClr val="FFFFFF"/>
                </a:solidFill>
                <a:latin typeface="Ara Hamah Alfidaa"/>
              </a:rPr>
              <a:t>you!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42857" t="-3269" r="-6421" b="-15485"/>
            </a:stretch>
          </a:blipFill>
        </p:spPr>
      </p:sp>
      <p:sp>
        <p:nvSpPr>
          <p:cNvPr id="3" name="Freeform 3"/>
          <p:cNvSpPr/>
          <p:nvPr/>
        </p:nvSpPr>
        <p:spPr>
          <a:xfrm rot="4195132">
            <a:off x="-2929534" y="-5518676"/>
            <a:ext cx="26931805" cy="19128889"/>
          </a:xfrm>
          <a:custGeom>
            <a:avLst/>
            <a:gdLst/>
            <a:ahLst/>
            <a:cxnLst/>
            <a:rect l="l" t="t" r="r" b="b"/>
            <a:pathLst>
              <a:path w="26931805" h="19128889">
                <a:moveTo>
                  <a:pt x="0" y="0"/>
                </a:moveTo>
                <a:lnTo>
                  <a:pt x="26931806" y="0"/>
                </a:lnTo>
                <a:lnTo>
                  <a:pt x="26931806" y="19128889"/>
                </a:lnTo>
                <a:lnTo>
                  <a:pt x="0" y="1912888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3000"/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699277" y="590550"/>
            <a:ext cx="10558576" cy="39587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397"/>
              </a:lnSpc>
            </a:pPr>
            <a:r>
              <a:rPr lang="en-US" sz="23140" spc="393">
                <a:solidFill>
                  <a:srgbClr val="FFFFFF"/>
                </a:solidFill>
                <a:latin typeface="Ara Hamah Alfidaa"/>
              </a:rPr>
              <a:t>agenda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699277" y="4045768"/>
            <a:ext cx="800090" cy="1202563"/>
            <a:chOff x="0" y="0"/>
            <a:chExt cx="1066786" cy="1603418"/>
          </a:xfrm>
        </p:grpSpPr>
        <p:sp>
          <p:nvSpPr>
            <p:cNvPr id="6" name="Freeform 6"/>
            <p:cNvSpPr/>
            <p:nvPr/>
          </p:nvSpPr>
          <p:spPr>
            <a:xfrm rot="-5400000">
              <a:off x="-86831" y="305142"/>
              <a:ext cx="1240449" cy="1066786"/>
            </a:xfrm>
            <a:custGeom>
              <a:avLst/>
              <a:gdLst/>
              <a:ahLst/>
              <a:cxnLst/>
              <a:rect l="l" t="t" r="r" b="b"/>
              <a:pathLst>
                <a:path w="1240449" h="1066786">
                  <a:moveTo>
                    <a:pt x="0" y="0"/>
                  </a:moveTo>
                  <a:lnTo>
                    <a:pt x="1240449" y="0"/>
                  </a:lnTo>
                  <a:lnTo>
                    <a:pt x="1240449" y="1066786"/>
                  </a:lnTo>
                  <a:lnTo>
                    <a:pt x="0" y="10667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TextBox 7"/>
            <p:cNvSpPr txBox="1"/>
            <p:nvPr/>
          </p:nvSpPr>
          <p:spPr>
            <a:xfrm>
              <a:off x="0" y="-152400"/>
              <a:ext cx="1032936" cy="17558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092"/>
                </a:lnSpc>
              </a:pPr>
              <a:r>
                <a:rPr lang="en-US" sz="7923">
                  <a:solidFill>
                    <a:srgbClr val="374F90"/>
                  </a:solidFill>
                  <a:latin typeface="Ara Hamah Alfidaa"/>
                </a:rPr>
                <a:t>1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6235444" y="4248034"/>
            <a:ext cx="800090" cy="1202563"/>
            <a:chOff x="0" y="0"/>
            <a:chExt cx="1066786" cy="1603418"/>
          </a:xfrm>
        </p:grpSpPr>
        <p:sp>
          <p:nvSpPr>
            <p:cNvPr id="9" name="Freeform 9"/>
            <p:cNvSpPr/>
            <p:nvPr/>
          </p:nvSpPr>
          <p:spPr>
            <a:xfrm rot="-5400000">
              <a:off x="-86831" y="305142"/>
              <a:ext cx="1240449" cy="1066786"/>
            </a:xfrm>
            <a:custGeom>
              <a:avLst/>
              <a:gdLst/>
              <a:ahLst/>
              <a:cxnLst/>
              <a:rect l="l" t="t" r="r" b="b"/>
              <a:pathLst>
                <a:path w="1240449" h="1066786">
                  <a:moveTo>
                    <a:pt x="0" y="0"/>
                  </a:moveTo>
                  <a:lnTo>
                    <a:pt x="1240449" y="0"/>
                  </a:lnTo>
                  <a:lnTo>
                    <a:pt x="1240449" y="1066786"/>
                  </a:lnTo>
                  <a:lnTo>
                    <a:pt x="0" y="10667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TextBox 10"/>
            <p:cNvSpPr txBox="1"/>
            <p:nvPr/>
          </p:nvSpPr>
          <p:spPr>
            <a:xfrm>
              <a:off x="0" y="-152400"/>
              <a:ext cx="1032936" cy="17558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092"/>
                </a:lnSpc>
              </a:pPr>
              <a:r>
                <a:rPr lang="en-US" sz="7923">
                  <a:solidFill>
                    <a:srgbClr val="374F90"/>
                  </a:solidFill>
                  <a:latin typeface="Ara Hamah Alfidaa"/>
                </a:rPr>
                <a:t>2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620247" y="6183931"/>
            <a:ext cx="800090" cy="1202563"/>
            <a:chOff x="0" y="0"/>
            <a:chExt cx="1066786" cy="1603418"/>
          </a:xfrm>
        </p:grpSpPr>
        <p:sp>
          <p:nvSpPr>
            <p:cNvPr id="12" name="Freeform 12"/>
            <p:cNvSpPr/>
            <p:nvPr/>
          </p:nvSpPr>
          <p:spPr>
            <a:xfrm rot="-5400000">
              <a:off x="-86831" y="305142"/>
              <a:ext cx="1240449" cy="1066786"/>
            </a:xfrm>
            <a:custGeom>
              <a:avLst/>
              <a:gdLst/>
              <a:ahLst/>
              <a:cxnLst/>
              <a:rect l="l" t="t" r="r" b="b"/>
              <a:pathLst>
                <a:path w="1240449" h="1066786">
                  <a:moveTo>
                    <a:pt x="0" y="0"/>
                  </a:moveTo>
                  <a:lnTo>
                    <a:pt x="1240449" y="0"/>
                  </a:lnTo>
                  <a:lnTo>
                    <a:pt x="1240449" y="1066786"/>
                  </a:lnTo>
                  <a:lnTo>
                    <a:pt x="0" y="10667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3" name="TextBox 13"/>
            <p:cNvSpPr txBox="1"/>
            <p:nvPr/>
          </p:nvSpPr>
          <p:spPr>
            <a:xfrm>
              <a:off x="0" y="-152400"/>
              <a:ext cx="1032936" cy="17558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092"/>
                </a:lnSpc>
              </a:pPr>
              <a:r>
                <a:rPr lang="en-US" sz="7923">
                  <a:solidFill>
                    <a:srgbClr val="374F90"/>
                  </a:solidFill>
                  <a:latin typeface="Ara Hamah Alfidaa"/>
                </a:rPr>
                <a:t>3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6235444" y="6183931"/>
            <a:ext cx="800090" cy="1202563"/>
            <a:chOff x="0" y="0"/>
            <a:chExt cx="1066786" cy="1603418"/>
          </a:xfrm>
        </p:grpSpPr>
        <p:sp>
          <p:nvSpPr>
            <p:cNvPr id="15" name="Freeform 15"/>
            <p:cNvSpPr/>
            <p:nvPr/>
          </p:nvSpPr>
          <p:spPr>
            <a:xfrm rot="-5400000">
              <a:off x="-86831" y="305142"/>
              <a:ext cx="1240449" cy="1066786"/>
            </a:xfrm>
            <a:custGeom>
              <a:avLst/>
              <a:gdLst/>
              <a:ahLst/>
              <a:cxnLst/>
              <a:rect l="l" t="t" r="r" b="b"/>
              <a:pathLst>
                <a:path w="1240449" h="1066786">
                  <a:moveTo>
                    <a:pt x="0" y="0"/>
                  </a:moveTo>
                  <a:lnTo>
                    <a:pt x="1240449" y="0"/>
                  </a:lnTo>
                  <a:lnTo>
                    <a:pt x="1240449" y="1066786"/>
                  </a:lnTo>
                  <a:lnTo>
                    <a:pt x="0" y="10667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6" name="TextBox 16"/>
            <p:cNvSpPr txBox="1"/>
            <p:nvPr/>
          </p:nvSpPr>
          <p:spPr>
            <a:xfrm>
              <a:off x="0" y="-152400"/>
              <a:ext cx="1032936" cy="17558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092"/>
                </a:lnSpc>
              </a:pPr>
              <a:r>
                <a:rPr lang="en-US" sz="7923">
                  <a:solidFill>
                    <a:srgbClr val="374F90"/>
                  </a:solidFill>
                  <a:latin typeface="Ara Hamah Alfidaa"/>
                </a:rPr>
                <a:t>4</a:t>
              </a:r>
            </a:p>
          </p:txBody>
        </p:sp>
      </p:grpSp>
      <p:sp>
        <p:nvSpPr>
          <p:cNvPr id="17" name="Freeform 17"/>
          <p:cNvSpPr/>
          <p:nvPr/>
        </p:nvSpPr>
        <p:spPr>
          <a:xfrm>
            <a:off x="10767503" y="1682189"/>
            <a:ext cx="6491797" cy="7706320"/>
          </a:xfrm>
          <a:custGeom>
            <a:avLst/>
            <a:gdLst/>
            <a:ahLst/>
            <a:cxnLst/>
            <a:rect l="l" t="t" r="r" b="b"/>
            <a:pathLst>
              <a:path w="6491797" h="7706320">
                <a:moveTo>
                  <a:pt x="0" y="0"/>
                </a:moveTo>
                <a:lnTo>
                  <a:pt x="6491797" y="0"/>
                </a:lnTo>
                <a:lnTo>
                  <a:pt x="6491797" y="7706320"/>
                </a:lnTo>
                <a:lnTo>
                  <a:pt x="0" y="770632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b="-95906"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2858487" y="4462419"/>
            <a:ext cx="3720033" cy="9881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56"/>
              </a:lnSpc>
            </a:pPr>
            <a:r>
              <a:rPr lang="en-US" sz="3673" spc="29">
                <a:solidFill>
                  <a:srgbClr val="FFFFFF"/>
                </a:solidFill>
                <a:latin typeface="TT Chocolates"/>
              </a:rPr>
              <a:t>PENGENALAN DATASET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858487" y="6177157"/>
            <a:ext cx="3720033" cy="9881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56"/>
              </a:lnSpc>
            </a:pPr>
            <a:r>
              <a:rPr lang="en-US" sz="3673" spc="29">
                <a:solidFill>
                  <a:srgbClr val="FFFFFF"/>
                </a:solidFill>
                <a:latin typeface="TT Chocolates"/>
              </a:rPr>
              <a:t>METODE PENGERJAAN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7485969" y="4443369"/>
            <a:ext cx="3316062" cy="13284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37"/>
              </a:lnSpc>
            </a:pPr>
            <a:r>
              <a:rPr lang="en-US" sz="3274" spc="26">
                <a:solidFill>
                  <a:srgbClr val="FFFFFF"/>
                </a:solidFill>
                <a:latin typeface="TT Chocolates"/>
              </a:rPr>
              <a:t>FUNGSI-FUNGSI YANG DIGUNAKAN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7476658" y="6435945"/>
            <a:ext cx="3290845" cy="8866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11"/>
              </a:lnSpc>
            </a:pPr>
            <a:r>
              <a:rPr lang="en-US" sz="3249" spc="25">
                <a:solidFill>
                  <a:srgbClr val="FFFFFF"/>
                </a:solidFill>
                <a:latin typeface="TT Chocolates"/>
              </a:rPr>
              <a:t>HASIL PENGERJAAN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39058" t="-2806" r="-7281" b="-13609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733698" y="4089531"/>
            <a:ext cx="6084495" cy="1161585"/>
          </a:xfrm>
          <a:custGeom>
            <a:avLst/>
            <a:gdLst/>
            <a:ahLst/>
            <a:cxnLst/>
            <a:rect l="l" t="t" r="r" b="b"/>
            <a:pathLst>
              <a:path w="6084495" h="1161585">
                <a:moveTo>
                  <a:pt x="0" y="0"/>
                </a:moveTo>
                <a:lnTo>
                  <a:pt x="6084495" y="0"/>
                </a:lnTo>
                <a:lnTo>
                  <a:pt x="6084495" y="1161585"/>
                </a:lnTo>
                <a:lnTo>
                  <a:pt x="0" y="116158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608861" y="3981915"/>
            <a:ext cx="6084495" cy="1161585"/>
          </a:xfrm>
          <a:custGeom>
            <a:avLst/>
            <a:gdLst/>
            <a:ahLst/>
            <a:cxnLst/>
            <a:rect l="l" t="t" r="r" b="b"/>
            <a:pathLst>
              <a:path w="6084495" h="1161585">
                <a:moveTo>
                  <a:pt x="0" y="0"/>
                </a:moveTo>
                <a:lnTo>
                  <a:pt x="6084495" y="0"/>
                </a:lnTo>
                <a:lnTo>
                  <a:pt x="6084495" y="1161585"/>
                </a:lnTo>
                <a:lnTo>
                  <a:pt x="0" y="116158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8168330" y="6991232"/>
            <a:ext cx="34149427" cy="15111121"/>
          </a:xfrm>
          <a:custGeom>
            <a:avLst/>
            <a:gdLst/>
            <a:ahLst/>
            <a:cxnLst/>
            <a:rect l="l" t="t" r="r" b="b"/>
            <a:pathLst>
              <a:path w="34149427" h="15111121">
                <a:moveTo>
                  <a:pt x="0" y="0"/>
                </a:moveTo>
                <a:lnTo>
                  <a:pt x="34149427" y="0"/>
                </a:lnTo>
                <a:lnTo>
                  <a:pt x="34149427" y="15111121"/>
                </a:lnTo>
                <a:lnTo>
                  <a:pt x="0" y="1511112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9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733698" y="5647174"/>
            <a:ext cx="6379535" cy="4114800"/>
            <a:chOff x="0" y="0"/>
            <a:chExt cx="6350000" cy="4095750"/>
          </a:xfrm>
        </p:grpSpPr>
        <p:sp>
          <p:nvSpPr>
            <p:cNvPr id="7" name="Freeform 7"/>
            <p:cNvSpPr/>
            <p:nvPr/>
          </p:nvSpPr>
          <p:spPr>
            <a:xfrm>
              <a:off x="101600" y="521970"/>
              <a:ext cx="6146800" cy="3472180"/>
            </a:xfrm>
            <a:custGeom>
              <a:avLst/>
              <a:gdLst/>
              <a:ahLst/>
              <a:cxnLst/>
              <a:rect l="l" t="t" r="r" b="b"/>
              <a:pathLst>
                <a:path w="6146800" h="3472180">
                  <a:moveTo>
                    <a:pt x="0" y="0"/>
                  </a:moveTo>
                  <a:lnTo>
                    <a:pt x="6146800" y="0"/>
                  </a:lnTo>
                  <a:lnTo>
                    <a:pt x="6146800" y="3472180"/>
                  </a:lnTo>
                  <a:lnTo>
                    <a:pt x="0" y="34721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7556" r="-7556"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95250" y="110490"/>
              <a:ext cx="1186180" cy="311150"/>
            </a:xfrm>
            <a:custGeom>
              <a:avLst/>
              <a:gdLst/>
              <a:ahLst/>
              <a:cxnLst/>
              <a:rect l="l" t="t" r="r" b="b"/>
              <a:pathLst>
                <a:path w="1186180" h="311150">
                  <a:moveTo>
                    <a:pt x="537210" y="99060"/>
                  </a:moveTo>
                  <a:lnTo>
                    <a:pt x="648970" y="99060"/>
                  </a:lnTo>
                  <a:lnTo>
                    <a:pt x="648970" y="210820"/>
                  </a:lnTo>
                  <a:lnTo>
                    <a:pt x="537210" y="210820"/>
                  </a:lnTo>
                  <a:lnTo>
                    <a:pt x="537210" y="99060"/>
                  </a:lnTo>
                  <a:close/>
                  <a:moveTo>
                    <a:pt x="6350" y="0"/>
                  </a:moveTo>
                  <a:lnTo>
                    <a:pt x="312420" y="0"/>
                  </a:lnTo>
                  <a:lnTo>
                    <a:pt x="312420" y="311150"/>
                  </a:lnTo>
                  <a:lnTo>
                    <a:pt x="6350" y="311150"/>
                  </a:lnTo>
                  <a:lnTo>
                    <a:pt x="0" y="311150"/>
                  </a:lnTo>
                  <a:lnTo>
                    <a:pt x="0" y="0"/>
                  </a:lnTo>
                  <a:lnTo>
                    <a:pt x="6350" y="0"/>
                  </a:lnTo>
                  <a:close/>
                  <a:moveTo>
                    <a:pt x="120650" y="156210"/>
                  </a:moveTo>
                  <a:lnTo>
                    <a:pt x="43180" y="232410"/>
                  </a:lnTo>
                  <a:lnTo>
                    <a:pt x="78740" y="267970"/>
                  </a:lnTo>
                  <a:lnTo>
                    <a:pt x="156210" y="190500"/>
                  </a:lnTo>
                  <a:lnTo>
                    <a:pt x="233680" y="267970"/>
                  </a:lnTo>
                  <a:lnTo>
                    <a:pt x="269240" y="232410"/>
                  </a:lnTo>
                  <a:lnTo>
                    <a:pt x="191770" y="156210"/>
                  </a:lnTo>
                  <a:lnTo>
                    <a:pt x="269240" y="78740"/>
                  </a:lnTo>
                  <a:lnTo>
                    <a:pt x="233680" y="43180"/>
                  </a:lnTo>
                  <a:lnTo>
                    <a:pt x="156210" y="120650"/>
                  </a:lnTo>
                  <a:lnTo>
                    <a:pt x="78740" y="43180"/>
                  </a:lnTo>
                  <a:lnTo>
                    <a:pt x="43180" y="78740"/>
                  </a:lnTo>
                  <a:lnTo>
                    <a:pt x="120650" y="156210"/>
                  </a:lnTo>
                  <a:close/>
                  <a:moveTo>
                    <a:pt x="436880" y="0"/>
                  </a:moveTo>
                  <a:lnTo>
                    <a:pt x="748030" y="0"/>
                  </a:lnTo>
                  <a:lnTo>
                    <a:pt x="748030" y="311150"/>
                  </a:lnTo>
                  <a:lnTo>
                    <a:pt x="436880" y="311150"/>
                  </a:lnTo>
                  <a:lnTo>
                    <a:pt x="436880" y="0"/>
                  </a:lnTo>
                  <a:close/>
                  <a:moveTo>
                    <a:pt x="486410" y="261620"/>
                  </a:moveTo>
                  <a:lnTo>
                    <a:pt x="699770" y="261620"/>
                  </a:lnTo>
                  <a:lnTo>
                    <a:pt x="699770" y="48260"/>
                  </a:lnTo>
                  <a:lnTo>
                    <a:pt x="486410" y="48260"/>
                  </a:lnTo>
                  <a:lnTo>
                    <a:pt x="486410" y="261620"/>
                  </a:lnTo>
                  <a:close/>
                  <a:moveTo>
                    <a:pt x="1186180" y="0"/>
                  </a:moveTo>
                  <a:lnTo>
                    <a:pt x="1186180" y="311150"/>
                  </a:lnTo>
                  <a:lnTo>
                    <a:pt x="875030" y="311150"/>
                  </a:lnTo>
                  <a:lnTo>
                    <a:pt x="875030" y="0"/>
                  </a:lnTo>
                  <a:lnTo>
                    <a:pt x="1186180" y="0"/>
                  </a:lnTo>
                  <a:close/>
                  <a:moveTo>
                    <a:pt x="1135380" y="185420"/>
                  </a:moveTo>
                  <a:lnTo>
                    <a:pt x="924560" y="185420"/>
                  </a:lnTo>
                  <a:lnTo>
                    <a:pt x="924560" y="236220"/>
                  </a:lnTo>
                  <a:lnTo>
                    <a:pt x="1135380" y="236220"/>
                  </a:lnTo>
                  <a:lnTo>
                    <a:pt x="1135380" y="18542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0" y="0"/>
              <a:ext cx="6350000" cy="4095750"/>
            </a:xfrm>
            <a:custGeom>
              <a:avLst/>
              <a:gdLst/>
              <a:ahLst/>
              <a:cxnLst/>
              <a:rect l="l" t="t" r="r" b="b"/>
              <a:pathLst>
                <a:path w="6350000" h="4095750">
                  <a:moveTo>
                    <a:pt x="0" y="0"/>
                  </a:moveTo>
                  <a:lnTo>
                    <a:pt x="0" y="521970"/>
                  </a:lnTo>
                  <a:lnTo>
                    <a:pt x="0" y="4095750"/>
                  </a:lnTo>
                  <a:lnTo>
                    <a:pt x="6350000" y="4095750"/>
                  </a:lnTo>
                  <a:lnTo>
                    <a:pt x="6350000" y="521970"/>
                  </a:lnTo>
                  <a:lnTo>
                    <a:pt x="6350000" y="0"/>
                  </a:lnTo>
                  <a:lnTo>
                    <a:pt x="0" y="0"/>
                  </a:lnTo>
                  <a:close/>
                  <a:moveTo>
                    <a:pt x="6248400" y="3994150"/>
                  </a:moveTo>
                  <a:lnTo>
                    <a:pt x="101600" y="3994150"/>
                  </a:lnTo>
                  <a:lnTo>
                    <a:pt x="101600" y="521970"/>
                  </a:lnTo>
                  <a:lnTo>
                    <a:pt x="6248400" y="521970"/>
                  </a:lnTo>
                  <a:lnTo>
                    <a:pt x="6248400" y="3994150"/>
                  </a:lnTo>
                  <a:close/>
                  <a:moveTo>
                    <a:pt x="1281430" y="110490"/>
                  </a:moveTo>
                  <a:lnTo>
                    <a:pt x="1281430" y="421640"/>
                  </a:lnTo>
                  <a:lnTo>
                    <a:pt x="970280" y="421640"/>
                  </a:lnTo>
                  <a:lnTo>
                    <a:pt x="970280" y="110490"/>
                  </a:lnTo>
                  <a:lnTo>
                    <a:pt x="1281430" y="110490"/>
                  </a:lnTo>
                  <a:close/>
                  <a:moveTo>
                    <a:pt x="844550" y="110490"/>
                  </a:moveTo>
                  <a:lnTo>
                    <a:pt x="844550" y="421640"/>
                  </a:lnTo>
                  <a:lnTo>
                    <a:pt x="532130" y="421640"/>
                  </a:lnTo>
                  <a:lnTo>
                    <a:pt x="532130" y="110490"/>
                  </a:lnTo>
                  <a:lnTo>
                    <a:pt x="844550" y="110490"/>
                  </a:lnTo>
                  <a:close/>
                  <a:moveTo>
                    <a:pt x="407670" y="110490"/>
                  </a:moveTo>
                  <a:lnTo>
                    <a:pt x="407670" y="421640"/>
                  </a:lnTo>
                  <a:lnTo>
                    <a:pt x="101600" y="421640"/>
                  </a:lnTo>
                  <a:lnTo>
                    <a:pt x="95250" y="421640"/>
                  </a:lnTo>
                  <a:lnTo>
                    <a:pt x="95250" y="110490"/>
                  </a:lnTo>
                  <a:lnTo>
                    <a:pt x="101600" y="110490"/>
                  </a:lnTo>
                  <a:lnTo>
                    <a:pt x="407670" y="110490"/>
                  </a:lnTo>
                  <a:close/>
                  <a:moveTo>
                    <a:pt x="364490" y="189230"/>
                  </a:moveTo>
                  <a:lnTo>
                    <a:pt x="287020" y="266700"/>
                  </a:lnTo>
                  <a:lnTo>
                    <a:pt x="364490" y="344170"/>
                  </a:lnTo>
                  <a:lnTo>
                    <a:pt x="328930" y="379730"/>
                  </a:lnTo>
                  <a:lnTo>
                    <a:pt x="251460" y="302260"/>
                  </a:lnTo>
                  <a:lnTo>
                    <a:pt x="173990" y="379730"/>
                  </a:lnTo>
                  <a:lnTo>
                    <a:pt x="138430" y="342900"/>
                  </a:lnTo>
                  <a:lnTo>
                    <a:pt x="215900" y="266700"/>
                  </a:lnTo>
                  <a:lnTo>
                    <a:pt x="138430" y="189230"/>
                  </a:lnTo>
                  <a:lnTo>
                    <a:pt x="173990" y="153670"/>
                  </a:lnTo>
                  <a:lnTo>
                    <a:pt x="251460" y="231140"/>
                  </a:lnTo>
                  <a:lnTo>
                    <a:pt x="328930" y="153670"/>
                  </a:lnTo>
                  <a:lnTo>
                    <a:pt x="364490" y="189230"/>
                  </a:lnTo>
                  <a:close/>
                  <a:moveTo>
                    <a:pt x="795020" y="158750"/>
                  </a:moveTo>
                  <a:lnTo>
                    <a:pt x="581660" y="158750"/>
                  </a:lnTo>
                  <a:lnTo>
                    <a:pt x="581660" y="372110"/>
                  </a:lnTo>
                  <a:lnTo>
                    <a:pt x="795020" y="372110"/>
                  </a:lnTo>
                  <a:lnTo>
                    <a:pt x="795020" y="158750"/>
                  </a:lnTo>
                  <a:close/>
                  <a:moveTo>
                    <a:pt x="744220" y="321310"/>
                  </a:moveTo>
                  <a:lnTo>
                    <a:pt x="632460" y="321310"/>
                  </a:lnTo>
                  <a:lnTo>
                    <a:pt x="632460" y="209550"/>
                  </a:lnTo>
                  <a:lnTo>
                    <a:pt x="744220" y="209550"/>
                  </a:lnTo>
                  <a:lnTo>
                    <a:pt x="744220" y="321310"/>
                  </a:lnTo>
                  <a:close/>
                  <a:moveTo>
                    <a:pt x="1019810" y="295910"/>
                  </a:moveTo>
                  <a:lnTo>
                    <a:pt x="1230630" y="295910"/>
                  </a:lnTo>
                  <a:lnTo>
                    <a:pt x="1230630" y="346710"/>
                  </a:lnTo>
                  <a:lnTo>
                    <a:pt x="1019810" y="346710"/>
                  </a:lnTo>
                  <a:lnTo>
                    <a:pt x="1019810" y="295910"/>
                  </a:lnTo>
                  <a:close/>
                </a:path>
              </a:pathLst>
            </a:custGeom>
            <a:solidFill>
              <a:srgbClr val="E57EFF"/>
            </a:solidFill>
          </p:spPr>
        </p:sp>
      </p:grp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10608861" y="5647174"/>
            <a:ext cx="6379535" cy="4114800"/>
            <a:chOff x="0" y="0"/>
            <a:chExt cx="6350000" cy="4095750"/>
          </a:xfrm>
        </p:grpSpPr>
        <p:sp>
          <p:nvSpPr>
            <p:cNvPr id="11" name="Freeform 11"/>
            <p:cNvSpPr/>
            <p:nvPr/>
          </p:nvSpPr>
          <p:spPr>
            <a:xfrm>
              <a:off x="101600" y="521970"/>
              <a:ext cx="6146800" cy="3472180"/>
            </a:xfrm>
            <a:custGeom>
              <a:avLst/>
              <a:gdLst/>
              <a:ahLst/>
              <a:cxnLst/>
              <a:rect l="l" t="t" r="r" b="b"/>
              <a:pathLst>
                <a:path w="6146800" h="3472180">
                  <a:moveTo>
                    <a:pt x="0" y="0"/>
                  </a:moveTo>
                  <a:lnTo>
                    <a:pt x="6146800" y="0"/>
                  </a:lnTo>
                  <a:lnTo>
                    <a:pt x="6146800" y="3472180"/>
                  </a:lnTo>
                  <a:lnTo>
                    <a:pt x="0" y="34721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t="-11459" b="-11459"/>
              </a:stretch>
            </a:blipFill>
          </p:spPr>
        </p:sp>
        <p:sp>
          <p:nvSpPr>
            <p:cNvPr id="12" name="Freeform 12"/>
            <p:cNvSpPr/>
            <p:nvPr/>
          </p:nvSpPr>
          <p:spPr>
            <a:xfrm>
              <a:off x="95250" y="110490"/>
              <a:ext cx="1186180" cy="311150"/>
            </a:xfrm>
            <a:custGeom>
              <a:avLst/>
              <a:gdLst/>
              <a:ahLst/>
              <a:cxnLst/>
              <a:rect l="l" t="t" r="r" b="b"/>
              <a:pathLst>
                <a:path w="1186180" h="311150">
                  <a:moveTo>
                    <a:pt x="537210" y="99060"/>
                  </a:moveTo>
                  <a:lnTo>
                    <a:pt x="648970" y="99060"/>
                  </a:lnTo>
                  <a:lnTo>
                    <a:pt x="648970" y="210820"/>
                  </a:lnTo>
                  <a:lnTo>
                    <a:pt x="537210" y="210820"/>
                  </a:lnTo>
                  <a:lnTo>
                    <a:pt x="537210" y="99060"/>
                  </a:lnTo>
                  <a:close/>
                  <a:moveTo>
                    <a:pt x="6350" y="0"/>
                  </a:moveTo>
                  <a:lnTo>
                    <a:pt x="312420" y="0"/>
                  </a:lnTo>
                  <a:lnTo>
                    <a:pt x="312420" y="311150"/>
                  </a:lnTo>
                  <a:lnTo>
                    <a:pt x="6350" y="311150"/>
                  </a:lnTo>
                  <a:lnTo>
                    <a:pt x="0" y="311150"/>
                  </a:lnTo>
                  <a:lnTo>
                    <a:pt x="0" y="0"/>
                  </a:lnTo>
                  <a:lnTo>
                    <a:pt x="6350" y="0"/>
                  </a:lnTo>
                  <a:close/>
                  <a:moveTo>
                    <a:pt x="120650" y="156210"/>
                  </a:moveTo>
                  <a:lnTo>
                    <a:pt x="43180" y="232410"/>
                  </a:lnTo>
                  <a:lnTo>
                    <a:pt x="78740" y="267970"/>
                  </a:lnTo>
                  <a:lnTo>
                    <a:pt x="156210" y="190500"/>
                  </a:lnTo>
                  <a:lnTo>
                    <a:pt x="233680" y="267970"/>
                  </a:lnTo>
                  <a:lnTo>
                    <a:pt x="269240" y="232410"/>
                  </a:lnTo>
                  <a:lnTo>
                    <a:pt x="191770" y="156210"/>
                  </a:lnTo>
                  <a:lnTo>
                    <a:pt x="269240" y="78740"/>
                  </a:lnTo>
                  <a:lnTo>
                    <a:pt x="233680" y="43180"/>
                  </a:lnTo>
                  <a:lnTo>
                    <a:pt x="156210" y="120650"/>
                  </a:lnTo>
                  <a:lnTo>
                    <a:pt x="78740" y="43180"/>
                  </a:lnTo>
                  <a:lnTo>
                    <a:pt x="43180" y="78740"/>
                  </a:lnTo>
                  <a:lnTo>
                    <a:pt x="120650" y="156210"/>
                  </a:lnTo>
                  <a:close/>
                  <a:moveTo>
                    <a:pt x="436880" y="0"/>
                  </a:moveTo>
                  <a:lnTo>
                    <a:pt x="748030" y="0"/>
                  </a:lnTo>
                  <a:lnTo>
                    <a:pt x="748030" y="311150"/>
                  </a:lnTo>
                  <a:lnTo>
                    <a:pt x="436880" y="311150"/>
                  </a:lnTo>
                  <a:lnTo>
                    <a:pt x="436880" y="0"/>
                  </a:lnTo>
                  <a:close/>
                  <a:moveTo>
                    <a:pt x="486410" y="261620"/>
                  </a:moveTo>
                  <a:lnTo>
                    <a:pt x="699770" y="261620"/>
                  </a:lnTo>
                  <a:lnTo>
                    <a:pt x="699770" y="48260"/>
                  </a:lnTo>
                  <a:lnTo>
                    <a:pt x="486410" y="48260"/>
                  </a:lnTo>
                  <a:lnTo>
                    <a:pt x="486410" y="261620"/>
                  </a:lnTo>
                  <a:close/>
                  <a:moveTo>
                    <a:pt x="1186180" y="0"/>
                  </a:moveTo>
                  <a:lnTo>
                    <a:pt x="1186180" y="311150"/>
                  </a:lnTo>
                  <a:lnTo>
                    <a:pt x="875030" y="311150"/>
                  </a:lnTo>
                  <a:lnTo>
                    <a:pt x="875030" y="0"/>
                  </a:lnTo>
                  <a:lnTo>
                    <a:pt x="1186180" y="0"/>
                  </a:lnTo>
                  <a:close/>
                  <a:moveTo>
                    <a:pt x="1135380" y="185420"/>
                  </a:moveTo>
                  <a:lnTo>
                    <a:pt x="924560" y="185420"/>
                  </a:lnTo>
                  <a:lnTo>
                    <a:pt x="924560" y="236220"/>
                  </a:lnTo>
                  <a:lnTo>
                    <a:pt x="1135380" y="236220"/>
                  </a:lnTo>
                  <a:lnTo>
                    <a:pt x="1135380" y="18542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0" y="0"/>
              <a:ext cx="6350000" cy="4095750"/>
            </a:xfrm>
            <a:custGeom>
              <a:avLst/>
              <a:gdLst/>
              <a:ahLst/>
              <a:cxnLst/>
              <a:rect l="l" t="t" r="r" b="b"/>
              <a:pathLst>
                <a:path w="6350000" h="4095750">
                  <a:moveTo>
                    <a:pt x="0" y="0"/>
                  </a:moveTo>
                  <a:lnTo>
                    <a:pt x="0" y="521970"/>
                  </a:lnTo>
                  <a:lnTo>
                    <a:pt x="0" y="4095750"/>
                  </a:lnTo>
                  <a:lnTo>
                    <a:pt x="6350000" y="4095750"/>
                  </a:lnTo>
                  <a:lnTo>
                    <a:pt x="6350000" y="521970"/>
                  </a:lnTo>
                  <a:lnTo>
                    <a:pt x="6350000" y="0"/>
                  </a:lnTo>
                  <a:lnTo>
                    <a:pt x="0" y="0"/>
                  </a:lnTo>
                  <a:close/>
                  <a:moveTo>
                    <a:pt x="6248400" y="3994150"/>
                  </a:moveTo>
                  <a:lnTo>
                    <a:pt x="101600" y="3994150"/>
                  </a:lnTo>
                  <a:lnTo>
                    <a:pt x="101600" y="521970"/>
                  </a:lnTo>
                  <a:lnTo>
                    <a:pt x="6248400" y="521970"/>
                  </a:lnTo>
                  <a:lnTo>
                    <a:pt x="6248400" y="3994150"/>
                  </a:lnTo>
                  <a:close/>
                  <a:moveTo>
                    <a:pt x="1281430" y="110490"/>
                  </a:moveTo>
                  <a:lnTo>
                    <a:pt x="1281430" y="421640"/>
                  </a:lnTo>
                  <a:lnTo>
                    <a:pt x="970280" y="421640"/>
                  </a:lnTo>
                  <a:lnTo>
                    <a:pt x="970280" y="110490"/>
                  </a:lnTo>
                  <a:lnTo>
                    <a:pt x="1281430" y="110490"/>
                  </a:lnTo>
                  <a:close/>
                  <a:moveTo>
                    <a:pt x="844550" y="110490"/>
                  </a:moveTo>
                  <a:lnTo>
                    <a:pt x="844550" y="421640"/>
                  </a:lnTo>
                  <a:lnTo>
                    <a:pt x="532130" y="421640"/>
                  </a:lnTo>
                  <a:lnTo>
                    <a:pt x="532130" y="110490"/>
                  </a:lnTo>
                  <a:lnTo>
                    <a:pt x="844550" y="110490"/>
                  </a:lnTo>
                  <a:close/>
                  <a:moveTo>
                    <a:pt x="407670" y="110490"/>
                  </a:moveTo>
                  <a:lnTo>
                    <a:pt x="407670" y="421640"/>
                  </a:lnTo>
                  <a:lnTo>
                    <a:pt x="101600" y="421640"/>
                  </a:lnTo>
                  <a:lnTo>
                    <a:pt x="95250" y="421640"/>
                  </a:lnTo>
                  <a:lnTo>
                    <a:pt x="95250" y="110490"/>
                  </a:lnTo>
                  <a:lnTo>
                    <a:pt x="101600" y="110490"/>
                  </a:lnTo>
                  <a:lnTo>
                    <a:pt x="407670" y="110490"/>
                  </a:lnTo>
                  <a:close/>
                  <a:moveTo>
                    <a:pt x="364490" y="189230"/>
                  </a:moveTo>
                  <a:lnTo>
                    <a:pt x="287020" y="266700"/>
                  </a:lnTo>
                  <a:lnTo>
                    <a:pt x="364490" y="344170"/>
                  </a:lnTo>
                  <a:lnTo>
                    <a:pt x="328930" y="379730"/>
                  </a:lnTo>
                  <a:lnTo>
                    <a:pt x="251460" y="302260"/>
                  </a:lnTo>
                  <a:lnTo>
                    <a:pt x="173990" y="379730"/>
                  </a:lnTo>
                  <a:lnTo>
                    <a:pt x="138430" y="342900"/>
                  </a:lnTo>
                  <a:lnTo>
                    <a:pt x="215900" y="266700"/>
                  </a:lnTo>
                  <a:lnTo>
                    <a:pt x="138430" y="189230"/>
                  </a:lnTo>
                  <a:lnTo>
                    <a:pt x="173990" y="153670"/>
                  </a:lnTo>
                  <a:lnTo>
                    <a:pt x="251460" y="231140"/>
                  </a:lnTo>
                  <a:lnTo>
                    <a:pt x="328930" y="153670"/>
                  </a:lnTo>
                  <a:lnTo>
                    <a:pt x="364490" y="189230"/>
                  </a:lnTo>
                  <a:close/>
                  <a:moveTo>
                    <a:pt x="795020" y="158750"/>
                  </a:moveTo>
                  <a:lnTo>
                    <a:pt x="581660" y="158750"/>
                  </a:lnTo>
                  <a:lnTo>
                    <a:pt x="581660" y="372110"/>
                  </a:lnTo>
                  <a:lnTo>
                    <a:pt x="795020" y="372110"/>
                  </a:lnTo>
                  <a:lnTo>
                    <a:pt x="795020" y="158750"/>
                  </a:lnTo>
                  <a:close/>
                  <a:moveTo>
                    <a:pt x="744220" y="321310"/>
                  </a:moveTo>
                  <a:lnTo>
                    <a:pt x="632460" y="321310"/>
                  </a:lnTo>
                  <a:lnTo>
                    <a:pt x="632460" y="209550"/>
                  </a:lnTo>
                  <a:lnTo>
                    <a:pt x="744220" y="209550"/>
                  </a:lnTo>
                  <a:lnTo>
                    <a:pt x="744220" y="321310"/>
                  </a:lnTo>
                  <a:close/>
                  <a:moveTo>
                    <a:pt x="1019810" y="295910"/>
                  </a:moveTo>
                  <a:lnTo>
                    <a:pt x="1230630" y="295910"/>
                  </a:lnTo>
                  <a:lnTo>
                    <a:pt x="1230630" y="346710"/>
                  </a:lnTo>
                  <a:lnTo>
                    <a:pt x="1019810" y="346710"/>
                  </a:lnTo>
                  <a:lnTo>
                    <a:pt x="1019810" y="295910"/>
                  </a:lnTo>
                  <a:close/>
                </a:path>
              </a:pathLst>
            </a:custGeom>
            <a:solidFill>
              <a:srgbClr val="E57EFF"/>
            </a:solidFill>
          </p:spPr>
        </p:sp>
      </p:grpSp>
      <p:sp>
        <p:nvSpPr>
          <p:cNvPr id="14" name="TextBox 14"/>
          <p:cNvSpPr txBox="1"/>
          <p:nvPr/>
        </p:nvSpPr>
        <p:spPr>
          <a:xfrm>
            <a:off x="733698" y="4319486"/>
            <a:ext cx="4758765" cy="615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 spc="248">
                <a:solidFill>
                  <a:srgbClr val="232E54"/>
                </a:solidFill>
                <a:latin typeface="Tek Tall Arabic Bold"/>
              </a:rPr>
              <a:t>DATASET SIANG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367107" y="491394"/>
            <a:ext cx="9553785" cy="9603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771"/>
              </a:lnSpc>
              <a:spcBef>
                <a:spcPct val="0"/>
              </a:spcBef>
            </a:pPr>
            <a:r>
              <a:rPr lang="en-US" sz="5551" spc="44">
                <a:solidFill>
                  <a:srgbClr val="FFFFFF"/>
                </a:solidFill>
                <a:latin typeface="TT Chocolates"/>
              </a:rPr>
              <a:t>DATASET YANG DIGUNAKAN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608861" y="4211870"/>
            <a:ext cx="4758765" cy="615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 spc="248">
                <a:solidFill>
                  <a:srgbClr val="232E54"/>
                </a:solidFill>
                <a:latin typeface="Tek Tall Arabic Bold"/>
              </a:rPr>
              <a:t>DATASET MALAM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3775945" y="1851686"/>
            <a:ext cx="9553785" cy="547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 u="sng" spc="25">
                <a:solidFill>
                  <a:srgbClr val="FFFFFF"/>
                </a:solidFill>
                <a:latin typeface="TT Chocolates"/>
                <a:hlinkClick r:id="rId9" tooltip="https://www.kaggle.com/datasets/heonh0/daynight-cityview"/>
              </a:rPr>
              <a:t>DATASET SIANG MALAM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4097323" y="2757000"/>
            <a:ext cx="9553785" cy="824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 spc="19">
                <a:solidFill>
                  <a:srgbClr val="FFFFFF"/>
                </a:solidFill>
                <a:latin typeface="TT Chocolates"/>
              </a:rPr>
              <a:t>DATASET INI MEMUAT PEMANDANGAN KOTA PADA SIANG DAN MALAM HARI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42415" t="-4760" r="-6863" b="-13993"/>
            </a:stretch>
          </a:blipFill>
        </p:spPr>
      </p:sp>
      <p:sp>
        <p:nvSpPr>
          <p:cNvPr id="3" name="Freeform 3"/>
          <p:cNvSpPr/>
          <p:nvPr/>
        </p:nvSpPr>
        <p:spPr>
          <a:xfrm rot="5322489">
            <a:off x="4471711" y="-1871268"/>
            <a:ext cx="18116952" cy="12867951"/>
          </a:xfrm>
          <a:custGeom>
            <a:avLst/>
            <a:gdLst/>
            <a:ahLst/>
            <a:cxnLst/>
            <a:rect l="l" t="t" r="r" b="b"/>
            <a:pathLst>
              <a:path w="18116952" h="12867951">
                <a:moveTo>
                  <a:pt x="0" y="0"/>
                </a:moveTo>
                <a:lnTo>
                  <a:pt x="18116952" y="0"/>
                </a:lnTo>
                <a:lnTo>
                  <a:pt x="18116952" y="12867951"/>
                </a:lnTo>
                <a:lnTo>
                  <a:pt x="0" y="1286795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3000"/>
            </a:blip>
            <a:stretch>
              <a:fillRect/>
            </a:stretch>
          </a:blipFill>
        </p:spPr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1447909" y="950607"/>
            <a:ext cx="5811391" cy="8307693"/>
            <a:chOff x="0" y="0"/>
            <a:chExt cx="4434840" cy="6339840"/>
          </a:xfrm>
        </p:grpSpPr>
        <p:sp>
          <p:nvSpPr>
            <p:cNvPr id="5" name="Freeform 5"/>
            <p:cNvSpPr/>
            <p:nvPr/>
          </p:nvSpPr>
          <p:spPr>
            <a:xfrm>
              <a:off x="0" y="436880"/>
              <a:ext cx="4064000" cy="5902960"/>
            </a:xfrm>
            <a:custGeom>
              <a:avLst/>
              <a:gdLst/>
              <a:ahLst/>
              <a:cxnLst/>
              <a:rect l="l" t="t" r="r" b="b"/>
              <a:pathLst>
                <a:path w="4064000" h="5902960">
                  <a:moveTo>
                    <a:pt x="4064000" y="5902960"/>
                  </a:moveTo>
                  <a:lnTo>
                    <a:pt x="0" y="5902960"/>
                  </a:lnTo>
                  <a:lnTo>
                    <a:pt x="0" y="0"/>
                  </a:lnTo>
                  <a:lnTo>
                    <a:pt x="4064000" y="0"/>
                  </a:lnTo>
                  <a:lnTo>
                    <a:pt x="4064000" y="5902960"/>
                  </a:lnTo>
                  <a:close/>
                </a:path>
              </a:pathLst>
            </a:custGeom>
            <a:blipFill>
              <a:blip r:embed="rId4"/>
              <a:stretch>
                <a:fillRect l="-176601" r="-108921"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50800" y="50800"/>
              <a:ext cx="4333240" cy="6239510"/>
            </a:xfrm>
            <a:custGeom>
              <a:avLst/>
              <a:gdLst/>
              <a:ahLst/>
              <a:cxnLst/>
              <a:rect l="l" t="t" r="r" b="b"/>
              <a:pathLst>
                <a:path w="4333240" h="6239510">
                  <a:moveTo>
                    <a:pt x="4333240" y="335280"/>
                  </a:moveTo>
                  <a:lnTo>
                    <a:pt x="0" y="335280"/>
                  </a:lnTo>
                  <a:lnTo>
                    <a:pt x="0" y="0"/>
                  </a:lnTo>
                  <a:lnTo>
                    <a:pt x="4333240" y="0"/>
                  </a:lnTo>
                  <a:lnTo>
                    <a:pt x="4333240" y="335280"/>
                  </a:lnTo>
                  <a:close/>
                  <a:moveTo>
                    <a:pt x="4333240" y="5970270"/>
                  </a:moveTo>
                  <a:lnTo>
                    <a:pt x="4064000" y="5970270"/>
                  </a:lnTo>
                  <a:lnTo>
                    <a:pt x="4064000" y="6239510"/>
                  </a:lnTo>
                  <a:lnTo>
                    <a:pt x="4333240" y="6239510"/>
                  </a:lnTo>
                  <a:lnTo>
                    <a:pt x="4333240" y="5970270"/>
                  </a:lnTo>
                  <a:close/>
                </a:path>
              </a:pathLst>
            </a:custGeom>
            <a:solidFill>
              <a:srgbClr val="E57EFF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196850" y="165100"/>
              <a:ext cx="811530" cy="119380"/>
            </a:xfrm>
            <a:custGeom>
              <a:avLst/>
              <a:gdLst/>
              <a:ahLst/>
              <a:cxnLst/>
              <a:rect l="l" t="t" r="r" b="b"/>
              <a:pathLst>
                <a:path w="811530" h="119380">
                  <a:moveTo>
                    <a:pt x="119380" y="59690"/>
                  </a:moveTo>
                  <a:cubicBezTo>
                    <a:pt x="119380" y="92710"/>
                    <a:pt x="92710" y="119380"/>
                    <a:pt x="59690" y="119380"/>
                  </a:cubicBezTo>
                  <a:cubicBezTo>
                    <a:pt x="26670" y="119380"/>
                    <a:pt x="0" y="92710"/>
                    <a:pt x="0" y="59690"/>
                  </a:cubicBezTo>
                  <a:cubicBezTo>
                    <a:pt x="0" y="26670"/>
                    <a:pt x="26670" y="0"/>
                    <a:pt x="59690" y="0"/>
                  </a:cubicBezTo>
                  <a:cubicBezTo>
                    <a:pt x="92710" y="0"/>
                    <a:pt x="119380" y="26670"/>
                    <a:pt x="119380" y="59690"/>
                  </a:cubicBezTo>
                  <a:close/>
                  <a:moveTo>
                    <a:pt x="406400" y="0"/>
                  </a:moveTo>
                  <a:cubicBezTo>
                    <a:pt x="373380" y="0"/>
                    <a:pt x="346710" y="26670"/>
                    <a:pt x="346710" y="59690"/>
                  </a:cubicBezTo>
                  <a:cubicBezTo>
                    <a:pt x="346710" y="92710"/>
                    <a:pt x="373380" y="119380"/>
                    <a:pt x="406400" y="119380"/>
                  </a:cubicBezTo>
                  <a:cubicBezTo>
                    <a:pt x="439420" y="119380"/>
                    <a:pt x="466090" y="92710"/>
                    <a:pt x="466090" y="59690"/>
                  </a:cubicBezTo>
                  <a:cubicBezTo>
                    <a:pt x="466090" y="26670"/>
                    <a:pt x="439420" y="0"/>
                    <a:pt x="406400" y="0"/>
                  </a:cubicBezTo>
                  <a:close/>
                  <a:moveTo>
                    <a:pt x="751840" y="0"/>
                  </a:moveTo>
                  <a:cubicBezTo>
                    <a:pt x="718820" y="0"/>
                    <a:pt x="692150" y="26670"/>
                    <a:pt x="692150" y="59690"/>
                  </a:cubicBezTo>
                  <a:cubicBezTo>
                    <a:pt x="692150" y="92710"/>
                    <a:pt x="718820" y="119380"/>
                    <a:pt x="751840" y="119380"/>
                  </a:cubicBezTo>
                  <a:cubicBezTo>
                    <a:pt x="784860" y="119380"/>
                    <a:pt x="811530" y="92710"/>
                    <a:pt x="811530" y="59690"/>
                  </a:cubicBezTo>
                  <a:cubicBezTo>
                    <a:pt x="811530" y="26670"/>
                    <a:pt x="784860" y="0"/>
                    <a:pt x="75184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4114800" y="438150"/>
              <a:ext cx="269240" cy="5532120"/>
            </a:xfrm>
            <a:custGeom>
              <a:avLst/>
              <a:gdLst/>
              <a:ahLst/>
              <a:cxnLst/>
              <a:rect l="l" t="t" r="r" b="b"/>
              <a:pathLst>
                <a:path w="269240" h="5532120">
                  <a:moveTo>
                    <a:pt x="269240" y="5532120"/>
                  </a:moveTo>
                  <a:lnTo>
                    <a:pt x="0" y="5532120"/>
                  </a:lnTo>
                  <a:lnTo>
                    <a:pt x="0" y="0"/>
                  </a:lnTo>
                  <a:lnTo>
                    <a:pt x="269240" y="0"/>
                  </a:lnTo>
                  <a:lnTo>
                    <a:pt x="269240" y="553212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0" y="0"/>
              <a:ext cx="4434840" cy="6338570"/>
            </a:xfrm>
            <a:custGeom>
              <a:avLst/>
              <a:gdLst/>
              <a:ahLst/>
              <a:cxnLst/>
              <a:rect l="l" t="t" r="r" b="b"/>
              <a:pathLst>
                <a:path w="4434840" h="6338570">
                  <a:moveTo>
                    <a:pt x="4147820" y="5826760"/>
                  </a:moveTo>
                  <a:lnTo>
                    <a:pt x="4182110" y="5788660"/>
                  </a:lnTo>
                  <a:lnTo>
                    <a:pt x="4250690" y="5849620"/>
                  </a:lnTo>
                  <a:lnTo>
                    <a:pt x="4319270" y="5788660"/>
                  </a:lnTo>
                  <a:lnTo>
                    <a:pt x="4353560" y="5826760"/>
                  </a:lnTo>
                  <a:lnTo>
                    <a:pt x="4251960" y="5919470"/>
                  </a:lnTo>
                  <a:lnTo>
                    <a:pt x="4147820" y="5826760"/>
                  </a:lnTo>
                  <a:close/>
                  <a:moveTo>
                    <a:pt x="4182110" y="5567680"/>
                  </a:moveTo>
                  <a:lnTo>
                    <a:pt x="4250690" y="5506720"/>
                  </a:lnTo>
                  <a:lnTo>
                    <a:pt x="4319270" y="5567680"/>
                  </a:lnTo>
                  <a:lnTo>
                    <a:pt x="4353560" y="5529580"/>
                  </a:lnTo>
                  <a:lnTo>
                    <a:pt x="4251960" y="5436870"/>
                  </a:lnTo>
                  <a:lnTo>
                    <a:pt x="4150360" y="5529580"/>
                  </a:lnTo>
                  <a:lnTo>
                    <a:pt x="4182110" y="5567680"/>
                  </a:lnTo>
                  <a:close/>
                  <a:moveTo>
                    <a:pt x="4434840" y="0"/>
                  </a:moveTo>
                  <a:lnTo>
                    <a:pt x="4434840" y="387350"/>
                  </a:lnTo>
                  <a:lnTo>
                    <a:pt x="4434840" y="438150"/>
                  </a:lnTo>
                  <a:lnTo>
                    <a:pt x="4434840" y="5351780"/>
                  </a:lnTo>
                  <a:lnTo>
                    <a:pt x="4434840" y="5403850"/>
                  </a:lnTo>
                  <a:lnTo>
                    <a:pt x="4434840" y="5660390"/>
                  </a:lnTo>
                  <a:lnTo>
                    <a:pt x="4434840" y="5721350"/>
                  </a:lnTo>
                  <a:lnTo>
                    <a:pt x="4434840" y="5969000"/>
                  </a:lnTo>
                  <a:lnTo>
                    <a:pt x="4434840" y="6029960"/>
                  </a:lnTo>
                  <a:lnTo>
                    <a:pt x="4434840" y="6338570"/>
                  </a:lnTo>
                  <a:lnTo>
                    <a:pt x="4064000" y="6338570"/>
                  </a:lnTo>
                  <a:lnTo>
                    <a:pt x="4064000" y="6338570"/>
                  </a:lnTo>
                  <a:lnTo>
                    <a:pt x="0" y="6338570"/>
                  </a:lnTo>
                  <a:lnTo>
                    <a:pt x="0" y="436880"/>
                  </a:lnTo>
                  <a:lnTo>
                    <a:pt x="0" y="436880"/>
                  </a:lnTo>
                  <a:lnTo>
                    <a:pt x="0" y="0"/>
                  </a:lnTo>
                  <a:lnTo>
                    <a:pt x="4434840" y="0"/>
                  </a:lnTo>
                  <a:close/>
                  <a:moveTo>
                    <a:pt x="50800" y="386080"/>
                  </a:moveTo>
                  <a:lnTo>
                    <a:pt x="4384040" y="386080"/>
                  </a:lnTo>
                  <a:lnTo>
                    <a:pt x="4384040" y="50800"/>
                  </a:lnTo>
                  <a:lnTo>
                    <a:pt x="50800" y="50800"/>
                  </a:lnTo>
                  <a:lnTo>
                    <a:pt x="50800" y="386080"/>
                  </a:lnTo>
                  <a:close/>
                  <a:moveTo>
                    <a:pt x="4064000" y="6031230"/>
                  </a:moveTo>
                  <a:lnTo>
                    <a:pt x="4064000" y="5970270"/>
                  </a:lnTo>
                  <a:lnTo>
                    <a:pt x="4064000" y="5722620"/>
                  </a:lnTo>
                  <a:lnTo>
                    <a:pt x="4064000" y="5661660"/>
                  </a:lnTo>
                  <a:lnTo>
                    <a:pt x="4064000" y="5405120"/>
                  </a:lnTo>
                  <a:lnTo>
                    <a:pt x="4064000" y="5353050"/>
                  </a:lnTo>
                  <a:lnTo>
                    <a:pt x="4064000" y="436880"/>
                  </a:lnTo>
                  <a:lnTo>
                    <a:pt x="50800" y="436880"/>
                  </a:lnTo>
                  <a:lnTo>
                    <a:pt x="50800" y="6289040"/>
                  </a:lnTo>
                  <a:lnTo>
                    <a:pt x="4064000" y="6289040"/>
                  </a:lnTo>
                  <a:lnTo>
                    <a:pt x="4064000" y="6031230"/>
                  </a:lnTo>
                  <a:close/>
                  <a:moveTo>
                    <a:pt x="4384040" y="5403850"/>
                  </a:moveTo>
                  <a:lnTo>
                    <a:pt x="4114800" y="5403850"/>
                  </a:lnTo>
                  <a:lnTo>
                    <a:pt x="4114800" y="5660390"/>
                  </a:lnTo>
                  <a:lnTo>
                    <a:pt x="4384040" y="5660390"/>
                  </a:lnTo>
                  <a:lnTo>
                    <a:pt x="4384040" y="5403850"/>
                  </a:lnTo>
                  <a:close/>
                  <a:moveTo>
                    <a:pt x="4114800" y="5721350"/>
                  </a:moveTo>
                  <a:lnTo>
                    <a:pt x="4114800" y="5969000"/>
                  </a:lnTo>
                  <a:lnTo>
                    <a:pt x="4384040" y="5969000"/>
                  </a:lnTo>
                  <a:lnTo>
                    <a:pt x="4384040" y="5721350"/>
                  </a:lnTo>
                  <a:lnTo>
                    <a:pt x="4114800" y="5721350"/>
                  </a:lnTo>
                  <a:close/>
                  <a:moveTo>
                    <a:pt x="4384040" y="6031230"/>
                  </a:moveTo>
                  <a:lnTo>
                    <a:pt x="4114800" y="6031230"/>
                  </a:lnTo>
                  <a:lnTo>
                    <a:pt x="4114800" y="6289040"/>
                  </a:lnTo>
                  <a:lnTo>
                    <a:pt x="4384040" y="6289040"/>
                  </a:lnTo>
                  <a:lnTo>
                    <a:pt x="4384040" y="6031230"/>
                  </a:lnTo>
                  <a:close/>
                  <a:moveTo>
                    <a:pt x="4384040" y="5351780"/>
                  </a:moveTo>
                  <a:lnTo>
                    <a:pt x="4384040" y="438150"/>
                  </a:lnTo>
                  <a:lnTo>
                    <a:pt x="4114800" y="438150"/>
                  </a:lnTo>
                  <a:lnTo>
                    <a:pt x="4114800" y="5351780"/>
                  </a:lnTo>
                  <a:lnTo>
                    <a:pt x="4384040" y="5351780"/>
                  </a:lnTo>
                  <a:close/>
                  <a:moveTo>
                    <a:pt x="367030" y="224790"/>
                  </a:moveTo>
                  <a:cubicBezTo>
                    <a:pt x="367030" y="285750"/>
                    <a:pt x="317500" y="335280"/>
                    <a:pt x="256540" y="335280"/>
                  </a:cubicBezTo>
                  <a:cubicBezTo>
                    <a:pt x="195580" y="335280"/>
                    <a:pt x="146050" y="285750"/>
                    <a:pt x="146050" y="224790"/>
                  </a:cubicBezTo>
                  <a:cubicBezTo>
                    <a:pt x="146050" y="163830"/>
                    <a:pt x="195580" y="114300"/>
                    <a:pt x="256540" y="114300"/>
                  </a:cubicBezTo>
                  <a:cubicBezTo>
                    <a:pt x="317500" y="114300"/>
                    <a:pt x="367030" y="163830"/>
                    <a:pt x="367030" y="224790"/>
                  </a:cubicBezTo>
                  <a:close/>
                  <a:moveTo>
                    <a:pt x="316230" y="224790"/>
                  </a:moveTo>
                  <a:cubicBezTo>
                    <a:pt x="316230" y="191770"/>
                    <a:pt x="289560" y="165100"/>
                    <a:pt x="256540" y="165100"/>
                  </a:cubicBezTo>
                  <a:cubicBezTo>
                    <a:pt x="223520" y="165100"/>
                    <a:pt x="196850" y="191770"/>
                    <a:pt x="196850" y="224790"/>
                  </a:cubicBezTo>
                  <a:cubicBezTo>
                    <a:pt x="196850" y="257810"/>
                    <a:pt x="223520" y="284480"/>
                    <a:pt x="256540" y="284480"/>
                  </a:cubicBezTo>
                  <a:cubicBezTo>
                    <a:pt x="289560" y="285750"/>
                    <a:pt x="316230" y="257810"/>
                    <a:pt x="316230" y="224790"/>
                  </a:cubicBezTo>
                  <a:close/>
                  <a:moveTo>
                    <a:pt x="713740" y="224790"/>
                  </a:moveTo>
                  <a:cubicBezTo>
                    <a:pt x="713740" y="285750"/>
                    <a:pt x="664210" y="335280"/>
                    <a:pt x="603250" y="335280"/>
                  </a:cubicBezTo>
                  <a:cubicBezTo>
                    <a:pt x="542290" y="335280"/>
                    <a:pt x="492760" y="285750"/>
                    <a:pt x="492760" y="224790"/>
                  </a:cubicBezTo>
                  <a:cubicBezTo>
                    <a:pt x="492760" y="163830"/>
                    <a:pt x="541020" y="114300"/>
                    <a:pt x="603250" y="114300"/>
                  </a:cubicBezTo>
                  <a:cubicBezTo>
                    <a:pt x="664210" y="114300"/>
                    <a:pt x="713740" y="163830"/>
                    <a:pt x="713740" y="224790"/>
                  </a:cubicBezTo>
                  <a:close/>
                  <a:moveTo>
                    <a:pt x="662940" y="224790"/>
                  </a:moveTo>
                  <a:cubicBezTo>
                    <a:pt x="662940" y="191770"/>
                    <a:pt x="636270" y="165100"/>
                    <a:pt x="603250" y="165100"/>
                  </a:cubicBezTo>
                  <a:cubicBezTo>
                    <a:pt x="570230" y="165100"/>
                    <a:pt x="543560" y="191770"/>
                    <a:pt x="543560" y="224790"/>
                  </a:cubicBezTo>
                  <a:cubicBezTo>
                    <a:pt x="543560" y="257810"/>
                    <a:pt x="570230" y="284480"/>
                    <a:pt x="603250" y="284480"/>
                  </a:cubicBezTo>
                  <a:cubicBezTo>
                    <a:pt x="636270" y="285750"/>
                    <a:pt x="662940" y="257810"/>
                    <a:pt x="662940" y="224790"/>
                  </a:cubicBezTo>
                  <a:close/>
                  <a:moveTo>
                    <a:pt x="1060450" y="224790"/>
                  </a:moveTo>
                  <a:cubicBezTo>
                    <a:pt x="1060450" y="285750"/>
                    <a:pt x="1010920" y="335280"/>
                    <a:pt x="949960" y="335280"/>
                  </a:cubicBezTo>
                  <a:cubicBezTo>
                    <a:pt x="889000" y="335280"/>
                    <a:pt x="839470" y="285750"/>
                    <a:pt x="839470" y="224790"/>
                  </a:cubicBezTo>
                  <a:cubicBezTo>
                    <a:pt x="839470" y="163830"/>
                    <a:pt x="887730" y="114300"/>
                    <a:pt x="948690" y="114300"/>
                  </a:cubicBezTo>
                  <a:cubicBezTo>
                    <a:pt x="1009650" y="114300"/>
                    <a:pt x="1060450" y="163830"/>
                    <a:pt x="1060450" y="224790"/>
                  </a:cubicBezTo>
                  <a:close/>
                  <a:moveTo>
                    <a:pt x="1009650" y="224790"/>
                  </a:moveTo>
                  <a:cubicBezTo>
                    <a:pt x="1009650" y="191770"/>
                    <a:pt x="982980" y="165100"/>
                    <a:pt x="949960" y="165100"/>
                  </a:cubicBezTo>
                  <a:cubicBezTo>
                    <a:pt x="916940" y="165100"/>
                    <a:pt x="890270" y="191770"/>
                    <a:pt x="890270" y="224790"/>
                  </a:cubicBezTo>
                  <a:cubicBezTo>
                    <a:pt x="890270" y="257810"/>
                    <a:pt x="916940" y="284480"/>
                    <a:pt x="949960" y="284480"/>
                  </a:cubicBezTo>
                  <a:cubicBezTo>
                    <a:pt x="981710" y="285750"/>
                    <a:pt x="1009650" y="257810"/>
                    <a:pt x="1009650" y="224790"/>
                  </a:cubicBezTo>
                  <a:close/>
                  <a:moveTo>
                    <a:pt x="1207770" y="304800"/>
                  </a:moveTo>
                  <a:lnTo>
                    <a:pt x="4263390" y="304800"/>
                  </a:lnTo>
                  <a:lnTo>
                    <a:pt x="4263390" y="254000"/>
                  </a:lnTo>
                  <a:lnTo>
                    <a:pt x="1207770" y="254000"/>
                  </a:lnTo>
                  <a:lnTo>
                    <a:pt x="1207770" y="304800"/>
                  </a:lnTo>
                  <a:close/>
                  <a:moveTo>
                    <a:pt x="1207770" y="177800"/>
                  </a:moveTo>
                  <a:lnTo>
                    <a:pt x="4263390" y="177800"/>
                  </a:lnTo>
                  <a:lnTo>
                    <a:pt x="4263390" y="127000"/>
                  </a:lnTo>
                  <a:lnTo>
                    <a:pt x="1207770" y="127000"/>
                  </a:lnTo>
                  <a:lnTo>
                    <a:pt x="1207770" y="177800"/>
                  </a:lnTo>
                  <a:close/>
                </a:path>
              </a:pathLst>
            </a:custGeom>
            <a:solidFill>
              <a:srgbClr val="001E70"/>
            </a:solidFill>
          </p:spPr>
        </p:sp>
      </p:grpSp>
      <p:sp>
        <p:nvSpPr>
          <p:cNvPr id="10" name="TextBox 10"/>
          <p:cNvSpPr txBox="1"/>
          <p:nvPr/>
        </p:nvSpPr>
        <p:spPr>
          <a:xfrm>
            <a:off x="308580" y="1035983"/>
            <a:ext cx="9808195" cy="10740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88"/>
              </a:lnSpc>
            </a:pPr>
            <a:r>
              <a:rPr lang="en-US" sz="9600">
                <a:solidFill>
                  <a:srgbClr val="FFFFFF"/>
                </a:solidFill>
                <a:latin typeface="Ara Hamah Alfidaa"/>
              </a:rPr>
              <a:t>fungsi YANG DIGUNAKAN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55462" y="6064785"/>
            <a:ext cx="9266330" cy="160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  <a:spcBef>
                <a:spcPct val="0"/>
              </a:spcBef>
            </a:pPr>
            <a:r>
              <a:rPr lang="en-US" sz="3000" spc="24">
                <a:solidFill>
                  <a:srgbClr val="FFFFFF"/>
                </a:solidFill>
                <a:latin typeface="TT Chocolates"/>
              </a:rPr>
              <a:t>KARENA DATANYA BERUPA GAMBAR, MAKA AKAN DIGUNAKAN CNN YANG BIASANYA DIGUNAKAN UNTUK MENGOLAH GAMBAR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84530" y="2545693"/>
            <a:ext cx="9808195" cy="20170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88"/>
              </a:lnSpc>
            </a:pPr>
            <a:r>
              <a:rPr lang="en-US" sz="9600">
                <a:solidFill>
                  <a:srgbClr val="FFFFFF"/>
                </a:solidFill>
                <a:latin typeface="Ara Hamah Alfidaa"/>
              </a:rPr>
              <a:t>CNN(convulutional neural network)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42415" t="-4760" r="-6863" b="-13993"/>
            </a:stretch>
          </a:blipFill>
        </p:spPr>
      </p:sp>
      <p:sp>
        <p:nvSpPr>
          <p:cNvPr id="3" name="Freeform 3"/>
          <p:cNvSpPr/>
          <p:nvPr/>
        </p:nvSpPr>
        <p:spPr>
          <a:xfrm rot="5322489">
            <a:off x="3317046" y="-5561461"/>
            <a:ext cx="18116952" cy="12867951"/>
          </a:xfrm>
          <a:custGeom>
            <a:avLst/>
            <a:gdLst/>
            <a:ahLst/>
            <a:cxnLst/>
            <a:rect l="l" t="t" r="r" b="b"/>
            <a:pathLst>
              <a:path w="18116952" h="12867951">
                <a:moveTo>
                  <a:pt x="0" y="0"/>
                </a:moveTo>
                <a:lnTo>
                  <a:pt x="18116952" y="0"/>
                </a:lnTo>
                <a:lnTo>
                  <a:pt x="18116952" y="12867951"/>
                </a:lnTo>
                <a:lnTo>
                  <a:pt x="0" y="1286795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3000"/>
            </a:blip>
            <a:stretch>
              <a:fillRect/>
            </a:stretch>
          </a:blipFill>
        </p:spPr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375443" y="872514"/>
            <a:ext cx="6038629" cy="8632542"/>
            <a:chOff x="0" y="0"/>
            <a:chExt cx="4434840" cy="6339840"/>
          </a:xfrm>
        </p:grpSpPr>
        <p:sp>
          <p:nvSpPr>
            <p:cNvPr id="5" name="Freeform 5"/>
            <p:cNvSpPr/>
            <p:nvPr/>
          </p:nvSpPr>
          <p:spPr>
            <a:xfrm>
              <a:off x="0" y="436880"/>
              <a:ext cx="4064000" cy="5902960"/>
            </a:xfrm>
            <a:custGeom>
              <a:avLst/>
              <a:gdLst/>
              <a:ahLst/>
              <a:cxnLst/>
              <a:rect l="l" t="t" r="r" b="b"/>
              <a:pathLst>
                <a:path w="4064000" h="5902960">
                  <a:moveTo>
                    <a:pt x="4064000" y="5902960"/>
                  </a:moveTo>
                  <a:lnTo>
                    <a:pt x="0" y="5902960"/>
                  </a:lnTo>
                  <a:lnTo>
                    <a:pt x="0" y="0"/>
                  </a:lnTo>
                  <a:lnTo>
                    <a:pt x="4064000" y="0"/>
                  </a:lnTo>
                  <a:lnTo>
                    <a:pt x="4064000" y="5902960"/>
                  </a:lnTo>
                  <a:close/>
                </a:path>
              </a:pathLst>
            </a:custGeom>
            <a:blipFill>
              <a:blip r:embed="rId4"/>
              <a:stretch>
                <a:fillRect l="-36325" r="-199758"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50800" y="50800"/>
              <a:ext cx="4333240" cy="6239510"/>
            </a:xfrm>
            <a:custGeom>
              <a:avLst/>
              <a:gdLst/>
              <a:ahLst/>
              <a:cxnLst/>
              <a:rect l="l" t="t" r="r" b="b"/>
              <a:pathLst>
                <a:path w="4333240" h="6239510">
                  <a:moveTo>
                    <a:pt x="4333240" y="335280"/>
                  </a:moveTo>
                  <a:lnTo>
                    <a:pt x="0" y="335280"/>
                  </a:lnTo>
                  <a:lnTo>
                    <a:pt x="0" y="0"/>
                  </a:lnTo>
                  <a:lnTo>
                    <a:pt x="4333240" y="0"/>
                  </a:lnTo>
                  <a:lnTo>
                    <a:pt x="4333240" y="335280"/>
                  </a:lnTo>
                  <a:close/>
                  <a:moveTo>
                    <a:pt x="4333240" y="5970270"/>
                  </a:moveTo>
                  <a:lnTo>
                    <a:pt x="4064000" y="5970270"/>
                  </a:lnTo>
                  <a:lnTo>
                    <a:pt x="4064000" y="6239510"/>
                  </a:lnTo>
                  <a:lnTo>
                    <a:pt x="4333240" y="6239510"/>
                  </a:lnTo>
                  <a:lnTo>
                    <a:pt x="4333240" y="5970270"/>
                  </a:lnTo>
                  <a:close/>
                </a:path>
              </a:pathLst>
            </a:custGeom>
            <a:solidFill>
              <a:srgbClr val="E57EFF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196850" y="165100"/>
              <a:ext cx="811530" cy="119380"/>
            </a:xfrm>
            <a:custGeom>
              <a:avLst/>
              <a:gdLst/>
              <a:ahLst/>
              <a:cxnLst/>
              <a:rect l="l" t="t" r="r" b="b"/>
              <a:pathLst>
                <a:path w="811530" h="119380">
                  <a:moveTo>
                    <a:pt x="119380" y="59690"/>
                  </a:moveTo>
                  <a:cubicBezTo>
                    <a:pt x="119380" y="92710"/>
                    <a:pt x="92710" y="119380"/>
                    <a:pt x="59690" y="119380"/>
                  </a:cubicBezTo>
                  <a:cubicBezTo>
                    <a:pt x="26670" y="119380"/>
                    <a:pt x="0" y="92710"/>
                    <a:pt x="0" y="59690"/>
                  </a:cubicBezTo>
                  <a:cubicBezTo>
                    <a:pt x="0" y="26670"/>
                    <a:pt x="26670" y="0"/>
                    <a:pt x="59690" y="0"/>
                  </a:cubicBezTo>
                  <a:cubicBezTo>
                    <a:pt x="92710" y="0"/>
                    <a:pt x="119380" y="26670"/>
                    <a:pt x="119380" y="59690"/>
                  </a:cubicBezTo>
                  <a:close/>
                  <a:moveTo>
                    <a:pt x="406400" y="0"/>
                  </a:moveTo>
                  <a:cubicBezTo>
                    <a:pt x="373380" y="0"/>
                    <a:pt x="346710" y="26670"/>
                    <a:pt x="346710" y="59690"/>
                  </a:cubicBezTo>
                  <a:cubicBezTo>
                    <a:pt x="346710" y="92710"/>
                    <a:pt x="373380" y="119380"/>
                    <a:pt x="406400" y="119380"/>
                  </a:cubicBezTo>
                  <a:cubicBezTo>
                    <a:pt x="439420" y="119380"/>
                    <a:pt x="466090" y="92710"/>
                    <a:pt x="466090" y="59690"/>
                  </a:cubicBezTo>
                  <a:cubicBezTo>
                    <a:pt x="466090" y="26670"/>
                    <a:pt x="439420" y="0"/>
                    <a:pt x="406400" y="0"/>
                  </a:cubicBezTo>
                  <a:close/>
                  <a:moveTo>
                    <a:pt x="751840" y="0"/>
                  </a:moveTo>
                  <a:cubicBezTo>
                    <a:pt x="718820" y="0"/>
                    <a:pt x="692150" y="26670"/>
                    <a:pt x="692150" y="59690"/>
                  </a:cubicBezTo>
                  <a:cubicBezTo>
                    <a:pt x="692150" y="92710"/>
                    <a:pt x="718820" y="119380"/>
                    <a:pt x="751840" y="119380"/>
                  </a:cubicBezTo>
                  <a:cubicBezTo>
                    <a:pt x="784860" y="119380"/>
                    <a:pt x="811530" y="92710"/>
                    <a:pt x="811530" y="59690"/>
                  </a:cubicBezTo>
                  <a:cubicBezTo>
                    <a:pt x="811530" y="26670"/>
                    <a:pt x="784860" y="0"/>
                    <a:pt x="75184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4114800" y="438150"/>
              <a:ext cx="269240" cy="5532120"/>
            </a:xfrm>
            <a:custGeom>
              <a:avLst/>
              <a:gdLst/>
              <a:ahLst/>
              <a:cxnLst/>
              <a:rect l="l" t="t" r="r" b="b"/>
              <a:pathLst>
                <a:path w="269240" h="5532120">
                  <a:moveTo>
                    <a:pt x="269240" y="5532120"/>
                  </a:moveTo>
                  <a:lnTo>
                    <a:pt x="0" y="5532120"/>
                  </a:lnTo>
                  <a:lnTo>
                    <a:pt x="0" y="0"/>
                  </a:lnTo>
                  <a:lnTo>
                    <a:pt x="269240" y="0"/>
                  </a:lnTo>
                  <a:lnTo>
                    <a:pt x="269240" y="553212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0" y="0"/>
              <a:ext cx="4434840" cy="6338570"/>
            </a:xfrm>
            <a:custGeom>
              <a:avLst/>
              <a:gdLst/>
              <a:ahLst/>
              <a:cxnLst/>
              <a:rect l="l" t="t" r="r" b="b"/>
              <a:pathLst>
                <a:path w="4434840" h="6338570">
                  <a:moveTo>
                    <a:pt x="4147820" y="5826760"/>
                  </a:moveTo>
                  <a:lnTo>
                    <a:pt x="4182110" y="5788660"/>
                  </a:lnTo>
                  <a:lnTo>
                    <a:pt x="4250690" y="5849620"/>
                  </a:lnTo>
                  <a:lnTo>
                    <a:pt x="4319270" y="5788660"/>
                  </a:lnTo>
                  <a:lnTo>
                    <a:pt x="4353560" y="5826760"/>
                  </a:lnTo>
                  <a:lnTo>
                    <a:pt x="4251960" y="5919470"/>
                  </a:lnTo>
                  <a:lnTo>
                    <a:pt x="4147820" y="5826760"/>
                  </a:lnTo>
                  <a:close/>
                  <a:moveTo>
                    <a:pt x="4182110" y="5567680"/>
                  </a:moveTo>
                  <a:lnTo>
                    <a:pt x="4250690" y="5506720"/>
                  </a:lnTo>
                  <a:lnTo>
                    <a:pt x="4319270" y="5567680"/>
                  </a:lnTo>
                  <a:lnTo>
                    <a:pt x="4353560" y="5529580"/>
                  </a:lnTo>
                  <a:lnTo>
                    <a:pt x="4251960" y="5436870"/>
                  </a:lnTo>
                  <a:lnTo>
                    <a:pt x="4150360" y="5529580"/>
                  </a:lnTo>
                  <a:lnTo>
                    <a:pt x="4182110" y="5567680"/>
                  </a:lnTo>
                  <a:close/>
                  <a:moveTo>
                    <a:pt x="4434840" y="0"/>
                  </a:moveTo>
                  <a:lnTo>
                    <a:pt x="4434840" y="387350"/>
                  </a:lnTo>
                  <a:lnTo>
                    <a:pt x="4434840" y="438150"/>
                  </a:lnTo>
                  <a:lnTo>
                    <a:pt x="4434840" y="5351780"/>
                  </a:lnTo>
                  <a:lnTo>
                    <a:pt x="4434840" y="5403850"/>
                  </a:lnTo>
                  <a:lnTo>
                    <a:pt x="4434840" y="5660390"/>
                  </a:lnTo>
                  <a:lnTo>
                    <a:pt x="4434840" y="5721350"/>
                  </a:lnTo>
                  <a:lnTo>
                    <a:pt x="4434840" y="5969000"/>
                  </a:lnTo>
                  <a:lnTo>
                    <a:pt x="4434840" y="6029960"/>
                  </a:lnTo>
                  <a:lnTo>
                    <a:pt x="4434840" y="6338570"/>
                  </a:lnTo>
                  <a:lnTo>
                    <a:pt x="4064000" y="6338570"/>
                  </a:lnTo>
                  <a:lnTo>
                    <a:pt x="4064000" y="6338570"/>
                  </a:lnTo>
                  <a:lnTo>
                    <a:pt x="0" y="6338570"/>
                  </a:lnTo>
                  <a:lnTo>
                    <a:pt x="0" y="436880"/>
                  </a:lnTo>
                  <a:lnTo>
                    <a:pt x="0" y="436880"/>
                  </a:lnTo>
                  <a:lnTo>
                    <a:pt x="0" y="0"/>
                  </a:lnTo>
                  <a:lnTo>
                    <a:pt x="4434840" y="0"/>
                  </a:lnTo>
                  <a:close/>
                  <a:moveTo>
                    <a:pt x="50800" y="386080"/>
                  </a:moveTo>
                  <a:lnTo>
                    <a:pt x="4384040" y="386080"/>
                  </a:lnTo>
                  <a:lnTo>
                    <a:pt x="4384040" y="50800"/>
                  </a:lnTo>
                  <a:lnTo>
                    <a:pt x="50800" y="50800"/>
                  </a:lnTo>
                  <a:lnTo>
                    <a:pt x="50800" y="386080"/>
                  </a:lnTo>
                  <a:close/>
                  <a:moveTo>
                    <a:pt x="4064000" y="6031230"/>
                  </a:moveTo>
                  <a:lnTo>
                    <a:pt x="4064000" y="5970270"/>
                  </a:lnTo>
                  <a:lnTo>
                    <a:pt x="4064000" y="5722620"/>
                  </a:lnTo>
                  <a:lnTo>
                    <a:pt x="4064000" y="5661660"/>
                  </a:lnTo>
                  <a:lnTo>
                    <a:pt x="4064000" y="5405120"/>
                  </a:lnTo>
                  <a:lnTo>
                    <a:pt x="4064000" y="5353050"/>
                  </a:lnTo>
                  <a:lnTo>
                    <a:pt x="4064000" y="436880"/>
                  </a:lnTo>
                  <a:lnTo>
                    <a:pt x="50800" y="436880"/>
                  </a:lnTo>
                  <a:lnTo>
                    <a:pt x="50800" y="6289040"/>
                  </a:lnTo>
                  <a:lnTo>
                    <a:pt x="4064000" y="6289040"/>
                  </a:lnTo>
                  <a:lnTo>
                    <a:pt x="4064000" y="6031230"/>
                  </a:lnTo>
                  <a:close/>
                  <a:moveTo>
                    <a:pt x="4384040" y="5403850"/>
                  </a:moveTo>
                  <a:lnTo>
                    <a:pt x="4114800" y="5403850"/>
                  </a:lnTo>
                  <a:lnTo>
                    <a:pt x="4114800" y="5660390"/>
                  </a:lnTo>
                  <a:lnTo>
                    <a:pt x="4384040" y="5660390"/>
                  </a:lnTo>
                  <a:lnTo>
                    <a:pt x="4384040" y="5403850"/>
                  </a:lnTo>
                  <a:close/>
                  <a:moveTo>
                    <a:pt x="4114800" y="5721350"/>
                  </a:moveTo>
                  <a:lnTo>
                    <a:pt x="4114800" y="5969000"/>
                  </a:lnTo>
                  <a:lnTo>
                    <a:pt x="4384040" y="5969000"/>
                  </a:lnTo>
                  <a:lnTo>
                    <a:pt x="4384040" y="5721350"/>
                  </a:lnTo>
                  <a:lnTo>
                    <a:pt x="4114800" y="5721350"/>
                  </a:lnTo>
                  <a:close/>
                  <a:moveTo>
                    <a:pt x="4384040" y="6031230"/>
                  </a:moveTo>
                  <a:lnTo>
                    <a:pt x="4114800" y="6031230"/>
                  </a:lnTo>
                  <a:lnTo>
                    <a:pt x="4114800" y="6289040"/>
                  </a:lnTo>
                  <a:lnTo>
                    <a:pt x="4384040" y="6289040"/>
                  </a:lnTo>
                  <a:lnTo>
                    <a:pt x="4384040" y="6031230"/>
                  </a:lnTo>
                  <a:close/>
                  <a:moveTo>
                    <a:pt x="4384040" y="5351780"/>
                  </a:moveTo>
                  <a:lnTo>
                    <a:pt x="4384040" y="438150"/>
                  </a:lnTo>
                  <a:lnTo>
                    <a:pt x="4114800" y="438150"/>
                  </a:lnTo>
                  <a:lnTo>
                    <a:pt x="4114800" y="5351780"/>
                  </a:lnTo>
                  <a:lnTo>
                    <a:pt x="4384040" y="5351780"/>
                  </a:lnTo>
                  <a:close/>
                  <a:moveTo>
                    <a:pt x="367030" y="224790"/>
                  </a:moveTo>
                  <a:cubicBezTo>
                    <a:pt x="367030" y="285750"/>
                    <a:pt x="317500" y="335280"/>
                    <a:pt x="256540" y="335280"/>
                  </a:cubicBezTo>
                  <a:cubicBezTo>
                    <a:pt x="195580" y="335280"/>
                    <a:pt x="146050" y="285750"/>
                    <a:pt x="146050" y="224790"/>
                  </a:cubicBezTo>
                  <a:cubicBezTo>
                    <a:pt x="146050" y="163830"/>
                    <a:pt x="195580" y="114300"/>
                    <a:pt x="256540" y="114300"/>
                  </a:cubicBezTo>
                  <a:cubicBezTo>
                    <a:pt x="317500" y="114300"/>
                    <a:pt x="367030" y="163830"/>
                    <a:pt x="367030" y="224790"/>
                  </a:cubicBezTo>
                  <a:close/>
                  <a:moveTo>
                    <a:pt x="316230" y="224790"/>
                  </a:moveTo>
                  <a:cubicBezTo>
                    <a:pt x="316230" y="191770"/>
                    <a:pt x="289560" y="165100"/>
                    <a:pt x="256540" y="165100"/>
                  </a:cubicBezTo>
                  <a:cubicBezTo>
                    <a:pt x="223520" y="165100"/>
                    <a:pt x="196850" y="191770"/>
                    <a:pt x="196850" y="224790"/>
                  </a:cubicBezTo>
                  <a:cubicBezTo>
                    <a:pt x="196850" y="257810"/>
                    <a:pt x="223520" y="284480"/>
                    <a:pt x="256540" y="284480"/>
                  </a:cubicBezTo>
                  <a:cubicBezTo>
                    <a:pt x="289560" y="285750"/>
                    <a:pt x="316230" y="257810"/>
                    <a:pt x="316230" y="224790"/>
                  </a:cubicBezTo>
                  <a:close/>
                  <a:moveTo>
                    <a:pt x="713740" y="224790"/>
                  </a:moveTo>
                  <a:cubicBezTo>
                    <a:pt x="713740" y="285750"/>
                    <a:pt x="664210" y="335280"/>
                    <a:pt x="603250" y="335280"/>
                  </a:cubicBezTo>
                  <a:cubicBezTo>
                    <a:pt x="542290" y="335280"/>
                    <a:pt x="492760" y="285750"/>
                    <a:pt x="492760" y="224790"/>
                  </a:cubicBezTo>
                  <a:cubicBezTo>
                    <a:pt x="492760" y="163830"/>
                    <a:pt x="541020" y="114300"/>
                    <a:pt x="603250" y="114300"/>
                  </a:cubicBezTo>
                  <a:cubicBezTo>
                    <a:pt x="664210" y="114300"/>
                    <a:pt x="713740" y="163830"/>
                    <a:pt x="713740" y="224790"/>
                  </a:cubicBezTo>
                  <a:close/>
                  <a:moveTo>
                    <a:pt x="662940" y="224790"/>
                  </a:moveTo>
                  <a:cubicBezTo>
                    <a:pt x="662940" y="191770"/>
                    <a:pt x="636270" y="165100"/>
                    <a:pt x="603250" y="165100"/>
                  </a:cubicBezTo>
                  <a:cubicBezTo>
                    <a:pt x="570230" y="165100"/>
                    <a:pt x="543560" y="191770"/>
                    <a:pt x="543560" y="224790"/>
                  </a:cubicBezTo>
                  <a:cubicBezTo>
                    <a:pt x="543560" y="257810"/>
                    <a:pt x="570230" y="284480"/>
                    <a:pt x="603250" y="284480"/>
                  </a:cubicBezTo>
                  <a:cubicBezTo>
                    <a:pt x="636270" y="285750"/>
                    <a:pt x="662940" y="257810"/>
                    <a:pt x="662940" y="224790"/>
                  </a:cubicBezTo>
                  <a:close/>
                  <a:moveTo>
                    <a:pt x="1060450" y="224790"/>
                  </a:moveTo>
                  <a:cubicBezTo>
                    <a:pt x="1060450" y="285750"/>
                    <a:pt x="1010920" y="335280"/>
                    <a:pt x="949960" y="335280"/>
                  </a:cubicBezTo>
                  <a:cubicBezTo>
                    <a:pt x="889000" y="335280"/>
                    <a:pt x="839470" y="285750"/>
                    <a:pt x="839470" y="224790"/>
                  </a:cubicBezTo>
                  <a:cubicBezTo>
                    <a:pt x="839470" y="163830"/>
                    <a:pt x="887730" y="114300"/>
                    <a:pt x="948690" y="114300"/>
                  </a:cubicBezTo>
                  <a:cubicBezTo>
                    <a:pt x="1009650" y="114300"/>
                    <a:pt x="1060450" y="163830"/>
                    <a:pt x="1060450" y="224790"/>
                  </a:cubicBezTo>
                  <a:close/>
                  <a:moveTo>
                    <a:pt x="1009650" y="224790"/>
                  </a:moveTo>
                  <a:cubicBezTo>
                    <a:pt x="1009650" y="191770"/>
                    <a:pt x="982980" y="165100"/>
                    <a:pt x="949960" y="165100"/>
                  </a:cubicBezTo>
                  <a:cubicBezTo>
                    <a:pt x="916940" y="165100"/>
                    <a:pt x="890270" y="191770"/>
                    <a:pt x="890270" y="224790"/>
                  </a:cubicBezTo>
                  <a:cubicBezTo>
                    <a:pt x="890270" y="257810"/>
                    <a:pt x="916940" y="284480"/>
                    <a:pt x="949960" y="284480"/>
                  </a:cubicBezTo>
                  <a:cubicBezTo>
                    <a:pt x="981710" y="285750"/>
                    <a:pt x="1009650" y="257810"/>
                    <a:pt x="1009650" y="224790"/>
                  </a:cubicBezTo>
                  <a:close/>
                  <a:moveTo>
                    <a:pt x="1207770" y="304800"/>
                  </a:moveTo>
                  <a:lnTo>
                    <a:pt x="4263390" y="304800"/>
                  </a:lnTo>
                  <a:lnTo>
                    <a:pt x="4263390" y="254000"/>
                  </a:lnTo>
                  <a:lnTo>
                    <a:pt x="1207770" y="254000"/>
                  </a:lnTo>
                  <a:lnTo>
                    <a:pt x="1207770" y="304800"/>
                  </a:lnTo>
                  <a:close/>
                  <a:moveTo>
                    <a:pt x="1207770" y="177800"/>
                  </a:moveTo>
                  <a:lnTo>
                    <a:pt x="4263390" y="177800"/>
                  </a:lnTo>
                  <a:lnTo>
                    <a:pt x="4263390" y="127000"/>
                  </a:lnTo>
                  <a:lnTo>
                    <a:pt x="1207770" y="127000"/>
                  </a:lnTo>
                  <a:lnTo>
                    <a:pt x="1207770" y="177800"/>
                  </a:lnTo>
                  <a:close/>
                </a:path>
              </a:pathLst>
            </a:custGeom>
            <a:solidFill>
              <a:srgbClr val="001E70"/>
            </a:solidFill>
          </p:spPr>
        </p:sp>
      </p:grpSp>
      <p:sp>
        <p:nvSpPr>
          <p:cNvPr id="10" name="TextBox 10"/>
          <p:cNvSpPr txBox="1"/>
          <p:nvPr/>
        </p:nvSpPr>
        <p:spPr>
          <a:xfrm>
            <a:off x="7742357" y="581025"/>
            <a:ext cx="9808195" cy="16377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368"/>
              </a:lnSpc>
            </a:pPr>
            <a:r>
              <a:rPr lang="en-US" sz="14575">
                <a:solidFill>
                  <a:srgbClr val="FFFFFF"/>
                </a:solidFill>
                <a:latin typeface="Ara Hamah Alfidaa"/>
              </a:rPr>
              <a:t>layers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742357" y="2142604"/>
            <a:ext cx="9266330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  <a:spcBef>
                <a:spcPct val="0"/>
              </a:spcBef>
            </a:pPr>
            <a:r>
              <a:rPr lang="en-US" sz="3000" spc="24">
                <a:solidFill>
                  <a:srgbClr val="FFFFFF"/>
                </a:solidFill>
                <a:latin typeface="TT Chocolates"/>
              </a:rPr>
              <a:t>MENGGUNAKAN 9 LAYER DENGAN 7 HIDDEN LAYER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742357" y="2902978"/>
            <a:ext cx="9266330" cy="3733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spc="24">
                <a:solidFill>
                  <a:srgbClr val="FFFFFF"/>
                </a:solidFill>
                <a:latin typeface="TT Chocolates"/>
              </a:rPr>
              <a:t>-CONV2D: UNTUK MENGKONVULUSI CITRA 2 DIMENSI</a:t>
            </a:r>
          </a:p>
          <a:p>
            <a:pPr>
              <a:lnSpc>
                <a:spcPts val="4200"/>
              </a:lnSpc>
            </a:pPr>
            <a:r>
              <a:rPr lang="en-US" sz="3000" spc="24">
                <a:solidFill>
                  <a:srgbClr val="FFFFFF"/>
                </a:solidFill>
                <a:latin typeface="TT Chocolates"/>
              </a:rPr>
              <a:t>-MAXPOOLING: UNTYUK MENGURANGI RESOLUSI DI LAYER SEBELUMNYA</a:t>
            </a:r>
          </a:p>
          <a:p>
            <a:pPr>
              <a:lnSpc>
                <a:spcPts val="4200"/>
              </a:lnSpc>
            </a:pPr>
            <a:r>
              <a:rPr lang="en-US" sz="3000" spc="24">
                <a:solidFill>
                  <a:srgbClr val="FFFFFF"/>
                </a:solidFill>
                <a:latin typeface="TT Chocolates"/>
              </a:rPr>
              <a:t>-FLATTEN: MENGUBAH OUTPUT SEBELUMNYA MENJADI 1 DIMENSI</a:t>
            </a:r>
          </a:p>
          <a:p>
            <a:pPr>
              <a:lnSpc>
                <a:spcPts val="4200"/>
              </a:lnSpc>
              <a:spcBef>
                <a:spcPct val="0"/>
              </a:spcBef>
            </a:pPr>
            <a:r>
              <a:rPr lang="en-US" sz="3000" spc="24">
                <a:solidFill>
                  <a:srgbClr val="FFFFFF"/>
                </a:solidFill>
                <a:latin typeface="TT Chocolates"/>
              </a:rPr>
              <a:t>-DENSE: MENGUMPULKAN SEMUA PROSES YANG SUDAH TERJADI DI LAYER SEBELUMNYA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742357" y="7124700"/>
            <a:ext cx="9266330" cy="213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spc="24">
                <a:solidFill>
                  <a:srgbClr val="FFFFFF"/>
                </a:solidFill>
                <a:latin typeface="TT Chocolates"/>
              </a:rPr>
              <a:t>FUNGSI AKTIFASI:</a:t>
            </a:r>
          </a:p>
          <a:p>
            <a:pPr>
              <a:lnSpc>
                <a:spcPts val="4200"/>
              </a:lnSpc>
            </a:pPr>
            <a:r>
              <a:rPr lang="en-US" sz="3000" spc="24">
                <a:solidFill>
                  <a:srgbClr val="FFFFFF"/>
                </a:solidFill>
                <a:latin typeface="TT Chocolates"/>
              </a:rPr>
              <a:t>-SIGMOID: UNTUK KLASIFIKASI BINER</a:t>
            </a:r>
          </a:p>
          <a:p>
            <a:pPr>
              <a:lnSpc>
                <a:spcPts val="4200"/>
              </a:lnSpc>
              <a:spcBef>
                <a:spcPct val="0"/>
              </a:spcBef>
            </a:pPr>
            <a:r>
              <a:rPr lang="en-US" sz="3000" spc="24">
                <a:solidFill>
                  <a:srgbClr val="FFFFFF"/>
                </a:solidFill>
                <a:latin typeface="TT Chocolates"/>
              </a:rPr>
              <a:t>-RELU: UNTUK MENGATASI GRADIENT YANG MENGHILANG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42415" t="-4760" r="-6863" b="-13993"/>
            </a:stretch>
          </a:blipFill>
        </p:spPr>
      </p:sp>
      <p:sp>
        <p:nvSpPr>
          <p:cNvPr id="3" name="Freeform 3"/>
          <p:cNvSpPr/>
          <p:nvPr/>
        </p:nvSpPr>
        <p:spPr>
          <a:xfrm rot="5322489">
            <a:off x="4471711" y="-1871268"/>
            <a:ext cx="18116952" cy="12867951"/>
          </a:xfrm>
          <a:custGeom>
            <a:avLst/>
            <a:gdLst/>
            <a:ahLst/>
            <a:cxnLst/>
            <a:rect l="l" t="t" r="r" b="b"/>
            <a:pathLst>
              <a:path w="18116952" h="12867951">
                <a:moveTo>
                  <a:pt x="0" y="0"/>
                </a:moveTo>
                <a:lnTo>
                  <a:pt x="18116952" y="0"/>
                </a:lnTo>
                <a:lnTo>
                  <a:pt x="18116952" y="12867951"/>
                </a:lnTo>
                <a:lnTo>
                  <a:pt x="0" y="1286795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3000"/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359821" y="3739746"/>
            <a:ext cx="4918865" cy="939056"/>
          </a:xfrm>
          <a:custGeom>
            <a:avLst/>
            <a:gdLst/>
            <a:ahLst/>
            <a:cxnLst/>
            <a:rect l="l" t="t" r="r" b="b"/>
            <a:pathLst>
              <a:path w="4918865" h="939056">
                <a:moveTo>
                  <a:pt x="0" y="0"/>
                </a:moveTo>
                <a:lnTo>
                  <a:pt x="4918865" y="0"/>
                </a:lnTo>
                <a:lnTo>
                  <a:pt x="4918865" y="939057"/>
                </a:lnTo>
                <a:lnTo>
                  <a:pt x="0" y="93905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3586857" y="1438275"/>
            <a:ext cx="9808195" cy="11738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12"/>
              </a:lnSpc>
            </a:pPr>
            <a:r>
              <a:rPr lang="en-US" sz="10400">
                <a:solidFill>
                  <a:srgbClr val="FFFFFF"/>
                </a:solidFill>
                <a:latin typeface="Ara Hamah Alfidaa"/>
              </a:rPr>
              <a:t>jenis optimasi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359821" y="3870791"/>
            <a:ext cx="4003540" cy="6007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61"/>
              </a:lnSpc>
            </a:pPr>
            <a:r>
              <a:rPr lang="en-US" sz="3472" spc="534">
                <a:solidFill>
                  <a:srgbClr val="232E54"/>
                </a:solidFill>
                <a:latin typeface="Tek Tall Arabic Bold"/>
              </a:rPr>
              <a:t>ADAM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59821" y="5067300"/>
            <a:ext cx="9266330" cy="160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  <a:spcBef>
                <a:spcPct val="0"/>
              </a:spcBef>
            </a:pPr>
            <a:r>
              <a:rPr lang="en-US" sz="3000" spc="24">
                <a:solidFill>
                  <a:srgbClr val="FFFFFF"/>
                </a:solidFill>
                <a:latin typeface="TT Chocolates"/>
              </a:rPr>
              <a:t>Adaptive Moment Estimation(ADAM) adalah metode yang mudah beradaptasi terhadap bobot untuk model pada jaringan syaraf 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42415" t="-4760" r="-6863" b="-13993"/>
            </a:stretch>
          </a:blipFill>
        </p:spPr>
      </p:sp>
      <p:sp>
        <p:nvSpPr>
          <p:cNvPr id="3" name="Freeform 3"/>
          <p:cNvSpPr/>
          <p:nvPr/>
        </p:nvSpPr>
        <p:spPr>
          <a:xfrm rot="-10800000">
            <a:off x="-3736863" y="312991"/>
            <a:ext cx="18116952" cy="12867951"/>
          </a:xfrm>
          <a:custGeom>
            <a:avLst/>
            <a:gdLst/>
            <a:ahLst/>
            <a:cxnLst/>
            <a:rect l="l" t="t" r="r" b="b"/>
            <a:pathLst>
              <a:path w="18116952" h="12867951">
                <a:moveTo>
                  <a:pt x="0" y="0"/>
                </a:moveTo>
                <a:lnTo>
                  <a:pt x="18116952" y="0"/>
                </a:lnTo>
                <a:lnTo>
                  <a:pt x="18116952" y="12867951"/>
                </a:lnTo>
                <a:lnTo>
                  <a:pt x="0" y="1286795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3000"/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-1759893" y="-1139598"/>
            <a:ext cx="8223089" cy="12370800"/>
            <a:chOff x="0" y="0"/>
            <a:chExt cx="2165752" cy="325815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165752" cy="3258153"/>
            </a:xfrm>
            <a:custGeom>
              <a:avLst/>
              <a:gdLst/>
              <a:ahLst/>
              <a:cxnLst/>
              <a:rect l="l" t="t" r="r" b="b"/>
              <a:pathLst>
                <a:path w="2165752" h="3258153">
                  <a:moveTo>
                    <a:pt x="14122" y="0"/>
                  </a:moveTo>
                  <a:lnTo>
                    <a:pt x="2151630" y="0"/>
                  </a:lnTo>
                  <a:cubicBezTo>
                    <a:pt x="2159429" y="0"/>
                    <a:pt x="2165752" y="6323"/>
                    <a:pt x="2165752" y="14122"/>
                  </a:cubicBezTo>
                  <a:lnTo>
                    <a:pt x="2165752" y="3244031"/>
                  </a:lnTo>
                  <a:cubicBezTo>
                    <a:pt x="2165752" y="3251830"/>
                    <a:pt x="2159429" y="3258153"/>
                    <a:pt x="2151630" y="3258153"/>
                  </a:cubicBezTo>
                  <a:lnTo>
                    <a:pt x="14122" y="3258153"/>
                  </a:lnTo>
                  <a:cubicBezTo>
                    <a:pt x="6323" y="3258153"/>
                    <a:pt x="0" y="3251830"/>
                    <a:pt x="0" y="3244031"/>
                  </a:cubicBezTo>
                  <a:lnTo>
                    <a:pt x="0" y="14122"/>
                  </a:lnTo>
                  <a:cubicBezTo>
                    <a:pt x="0" y="6323"/>
                    <a:pt x="6323" y="0"/>
                    <a:pt x="14122" y="0"/>
                  </a:cubicBezTo>
                  <a:close/>
                </a:path>
              </a:pathLst>
            </a:custGeom>
            <a:solidFill>
              <a:srgbClr val="FFFCF3">
                <a:alpha val="40784"/>
              </a:srgbClr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28575"/>
              <a:ext cx="2165752" cy="32295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34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0" y="1480920"/>
            <a:ext cx="6993873" cy="7129764"/>
          </a:xfrm>
          <a:custGeom>
            <a:avLst/>
            <a:gdLst/>
            <a:ahLst/>
            <a:cxnLst/>
            <a:rect l="l" t="t" r="r" b="b"/>
            <a:pathLst>
              <a:path w="6993873" h="7129764">
                <a:moveTo>
                  <a:pt x="0" y="0"/>
                </a:moveTo>
                <a:lnTo>
                  <a:pt x="6993873" y="0"/>
                </a:lnTo>
                <a:lnTo>
                  <a:pt x="6993873" y="7129764"/>
                </a:lnTo>
                <a:lnTo>
                  <a:pt x="0" y="712976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7350849" y="1123950"/>
            <a:ext cx="9376243" cy="29124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356"/>
              </a:lnSpc>
            </a:pPr>
            <a:r>
              <a:rPr lang="en-US" sz="10323">
                <a:solidFill>
                  <a:srgbClr val="FFFFFF"/>
                </a:solidFill>
                <a:latin typeface="Ara Hamah Alfidaa"/>
              </a:rPr>
              <a:t>NODE HIDDEN LAYER DAN BOBOT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754311" y="4969602"/>
            <a:ext cx="8066022" cy="2316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20"/>
              </a:lnSpc>
            </a:pPr>
            <a:r>
              <a:rPr lang="en-US" sz="3300" spc="26">
                <a:solidFill>
                  <a:srgbClr val="FFFFFF"/>
                </a:solidFill>
                <a:latin typeface="TT Chocolates"/>
              </a:rPr>
              <a:t>DARI SINI KITA MELIHAT ADA TOTAL 86.567 NODE</a:t>
            </a:r>
          </a:p>
          <a:p>
            <a:pPr>
              <a:lnSpc>
                <a:spcPts val="4620"/>
              </a:lnSpc>
              <a:spcBef>
                <a:spcPct val="0"/>
              </a:spcBef>
            </a:pPr>
            <a:r>
              <a:rPr lang="en-US" sz="3300" spc="26">
                <a:solidFill>
                  <a:srgbClr val="FFFFFF"/>
                </a:solidFill>
                <a:latin typeface="TT Chocolates"/>
              </a:rPr>
              <a:t>SEDANGKAN TOTAL BOBOTNYA ADA 11,169,089 TOTAL BOBOT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42415" t="-4760" r="-6863" b="-13993"/>
            </a:stretch>
          </a:blipFill>
        </p:spPr>
      </p:sp>
      <p:sp>
        <p:nvSpPr>
          <p:cNvPr id="3" name="Freeform 3"/>
          <p:cNvSpPr/>
          <p:nvPr/>
        </p:nvSpPr>
        <p:spPr>
          <a:xfrm rot="-10800000">
            <a:off x="-2012453" y="2218314"/>
            <a:ext cx="16842284" cy="11962591"/>
          </a:xfrm>
          <a:custGeom>
            <a:avLst/>
            <a:gdLst/>
            <a:ahLst/>
            <a:cxnLst/>
            <a:rect l="l" t="t" r="r" b="b"/>
            <a:pathLst>
              <a:path w="16842284" h="11962591">
                <a:moveTo>
                  <a:pt x="0" y="0"/>
                </a:moveTo>
                <a:lnTo>
                  <a:pt x="16842283" y="0"/>
                </a:lnTo>
                <a:lnTo>
                  <a:pt x="16842283" y="11962590"/>
                </a:lnTo>
                <a:lnTo>
                  <a:pt x="0" y="1196259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3000"/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704073" y="1137305"/>
            <a:ext cx="7701654" cy="28097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235"/>
              </a:lnSpc>
            </a:pPr>
            <a:r>
              <a:rPr lang="en-US" sz="14216">
                <a:solidFill>
                  <a:srgbClr val="FFFFFF"/>
                </a:solidFill>
                <a:latin typeface="Ara Hamah Alfidaa"/>
              </a:rPr>
              <a:t>PROSES TRAINING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980126" y="1701416"/>
            <a:ext cx="7708527" cy="9766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2799" spc="22">
                <a:solidFill>
                  <a:srgbClr val="FFFFFF"/>
                </a:solidFill>
                <a:latin typeface="TT Chocolates"/>
              </a:rPr>
              <a:t>TRAINING DILAKUKAN 11 KALI DENGAN AKURASI MENCAPAI 100% DI AKHIR PROSES</a:t>
            </a:r>
          </a:p>
        </p:txBody>
      </p:sp>
      <p:sp>
        <p:nvSpPr>
          <p:cNvPr id="6" name="Freeform 6"/>
          <p:cNvSpPr/>
          <p:nvPr/>
        </p:nvSpPr>
        <p:spPr>
          <a:xfrm rot="-10800000">
            <a:off x="592883" y="3947023"/>
            <a:ext cx="4966032" cy="4270787"/>
          </a:xfrm>
          <a:custGeom>
            <a:avLst/>
            <a:gdLst/>
            <a:ahLst/>
            <a:cxnLst/>
            <a:rect l="l" t="t" r="r" b="b"/>
            <a:pathLst>
              <a:path w="4966032" h="4270787">
                <a:moveTo>
                  <a:pt x="0" y="0"/>
                </a:moveTo>
                <a:lnTo>
                  <a:pt x="4966032" y="0"/>
                </a:lnTo>
                <a:lnTo>
                  <a:pt x="4966032" y="4270787"/>
                </a:lnTo>
                <a:lnTo>
                  <a:pt x="0" y="427078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4554900" y="5143500"/>
            <a:ext cx="13071218" cy="4641885"/>
          </a:xfrm>
          <a:custGeom>
            <a:avLst/>
            <a:gdLst/>
            <a:ahLst/>
            <a:cxnLst/>
            <a:rect l="l" t="t" r="r" b="b"/>
            <a:pathLst>
              <a:path w="13071218" h="4641885">
                <a:moveTo>
                  <a:pt x="0" y="0"/>
                </a:moveTo>
                <a:lnTo>
                  <a:pt x="13071219" y="0"/>
                </a:lnTo>
                <a:lnTo>
                  <a:pt x="13071219" y="4641885"/>
                </a:lnTo>
                <a:lnTo>
                  <a:pt x="0" y="464188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592883" y="3187224"/>
            <a:ext cx="4966032" cy="28951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647"/>
              </a:lnSpc>
            </a:pPr>
            <a:r>
              <a:rPr lang="en-US" sz="16891">
                <a:solidFill>
                  <a:srgbClr val="001E70"/>
                </a:solidFill>
                <a:latin typeface="Ara Hamah Alfidaa"/>
              </a:rPr>
              <a:t>100%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92582" y="5834270"/>
            <a:ext cx="3966633" cy="16301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99"/>
              </a:lnSpc>
            </a:pPr>
            <a:r>
              <a:rPr lang="en-US" sz="2300" spc="18">
                <a:solidFill>
                  <a:srgbClr val="001E70"/>
                </a:solidFill>
                <a:latin typeface="TT Chocolates Bold"/>
              </a:rPr>
              <a:t>MUNGKIN DIPENGARUHI OLEH DATA YANG CENDERUNG KECIL SEHINGGA AKURASINYA CUKUP BAGUS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39058" t="-2806" r="-7281" b="-13609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8579558" y="-1531272"/>
            <a:ext cx="34149427" cy="15111121"/>
          </a:xfrm>
          <a:custGeom>
            <a:avLst/>
            <a:gdLst/>
            <a:ahLst/>
            <a:cxnLst/>
            <a:rect l="l" t="t" r="r" b="b"/>
            <a:pathLst>
              <a:path w="34149427" h="15111121">
                <a:moveTo>
                  <a:pt x="0" y="0"/>
                </a:moveTo>
                <a:lnTo>
                  <a:pt x="34149427" y="0"/>
                </a:lnTo>
                <a:lnTo>
                  <a:pt x="34149427" y="15111121"/>
                </a:lnTo>
                <a:lnTo>
                  <a:pt x="0" y="1511112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9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184423" y="1028700"/>
            <a:ext cx="12759070" cy="8229600"/>
            <a:chOff x="0" y="0"/>
            <a:chExt cx="6350000" cy="4095750"/>
          </a:xfrm>
        </p:grpSpPr>
        <p:sp>
          <p:nvSpPr>
            <p:cNvPr id="5" name="Freeform 5"/>
            <p:cNvSpPr/>
            <p:nvPr/>
          </p:nvSpPr>
          <p:spPr>
            <a:xfrm>
              <a:off x="101600" y="521970"/>
              <a:ext cx="6146800" cy="3472180"/>
            </a:xfrm>
            <a:custGeom>
              <a:avLst/>
              <a:gdLst/>
              <a:ahLst/>
              <a:cxnLst/>
              <a:rect l="l" t="t" r="r" b="b"/>
              <a:pathLst>
                <a:path w="6146800" h="3472180">
                  <a:moveTo>
                    <a:pt x="0" y="0"/>
                  </a:moveTo>
                  <a:lnTo>
                    <a:pt x="6146800" y="0"/>
                  </a:lnTo>
                  <a:lnTo>
                    <a:pt x="6146800" y="3472180"/>
                  </a:lnTo>
                  <a:lnTo>
                    <a:pt x="0" y="34721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7844" b="-7844"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95250" y="110490"/>
              <a:ext cx="1186180" cy="311150"/>
            </a:xfrm>
            <a:custGeom>
              <a:avLst/>
              <a:gdLst/>
              <a:ahLst/>
              <a:cxnLst/>
              <a:rect l="l" t="t" r="r" b="b"/>
              <a:pathLst>
                <a:path w="1186180" h="311150">
                  <a:moveTo>
                    <a:pt x="537210" y="99060"/>
                  </a:moveTo>
                  <a:lnTo>
                    <a:pt x="648970" y="99060"/>
                  </a:lnTo>
                  <a:lnTo>
                    <a:pt x="648970" y="210820"/>
                  </a:lnTo>
                  <a:lnTo>
                    <a:pt x="537210" y="210820"/>
                  </a:lnTo>
                  <a:lnTo>
                    <a:pt x="537210" y="99060"/>
                  </a:lnTo>
                  <a:close/>
                  <a:moveTo>
                    <a:pt x="6350" y="0"/>
                  </a:moveTo>
                  <a:lnTo>
                    <a:pt x="312420" y="0"/>
                  </a:lnTo>
                  <a:lnTo>
                    <a:pt x="312420" y="311150"/>
                  </a:lnTo>
                  <a:lnTo>
                    <a:pt x="6350" y="311150"/>
                  </a:lnTo>
                  <a:lnTo>
                    <a:pt x="0" y="311150"/>
                  </a:lnTo>
                  <a:lnTo>
                    <a:pt x="0" y="0"/>
                  </a:lnTo>
                  <a:lnTo>
                    <a:pt x="6350" y="0"/>
                  </a:lnTo>
                  <a:close/>
                  <a:moveTo>
                    <a:pt x="120650" y="156210"/>
                  </a:moveTo>
                  <a:lnTo>
                    <a:pt x="43180" y="232410"/>
                  </a:lnTo>
                  <a:lnTo>
                    <a:pt x="78740" y="267970"/>
                  </a:lnTo>
                  <a:lnTo>
                    <a:pt x="156210" y="190500"/>
                  </a:lnTo>
                  <a:lnTo>
                    <a:pt x="233680" y="267970"/>
                  </a:lnTo>
                  <a:lnTo>
                    <a:pt x="269240" y="232410"/>
                  </a:lnTo>
                  <a:lnTo>
                    <a:pt x="191770" y="156210"/>
                  </a:lnTo>
                  <a:lnTo>
                    <a:pt x="269240" y="78740"/>
                  </a:lnTo>
                  <a:lnTo>
                    <a:pt x="233680" y="43180"/>
                  </a:lnTo>
                  <a:lnTo>
                    <a:pt x="156210" y="120650"/>
                  </a:lnTo>
                  <a:lnTo>
                    <a:pt x="78740" y="43180"/>
                  </a:lnTo>
                  <a:lnTo>
                    <a:pt x="43180" y="78740"/>
                  </a:lnTo>
                  <a:lnTo>
                    <a:pt x="120650" y="156210"/>
                  </a:lnTo>
                  <a:close/>
                  <a:moveTo>
                    <a:pt x="436880" y="0"/>
                  </a:moveTo>
                  <a:lnTo>
                    <a:pt x="748030" y="0"/>
                  </a:lnTo>
                  <a:lnTo>
                    <a:pt x="748030" y="311150"/>
                  </a:lnTo>
                  <a:lnTo>
                    <a:pt x="436880" y="311150"/>
                  </a:lnTo>
                  <a:lnTo>
                    <a:pt x="436880" y="0"/>
                  </a:lnTo>
                  <a:close/>
                  <a:moveTo>
                    <a:pt x="486410" y="261620"/>
                  </a:moveTo>
                  <a:lnTo>
                    <a:pt x="699770" y="261620"/>
                  </a:lnTo>
                  <a:lnTo>
                    <a:pt x="699770" y="48260"/>
                  </a:lnTo>
                  <a:lnTo>
                    <a:pt x="486410" y="48260"/>
                  </a:lnTo>
                  <a:lnTo>
                    <a:pt x="486410" y="261620"/>
                  </a:lnTo>
                  <a:close/>
                  <a:moveTo>
                    <a:pt x="1186180" y="0"/>
                  </a:moveTo>
                  <a:lnTo>
                    <a:pt x="1186180" y="311150"/>
                  </a:lnTo>
                  <a:lnTo>
                    <a:pt x="875030" y="311150"/>
                  </a:lnTo>
                  <a:lnTo>
                    <a:pt x="875030" y="0"/>
                  </a:lnTo>
                  <a:lnTo>
                    <a:pt x="1186180" y="0"/>
                  </a:lnTo>
                  <a:close/>
                  <a:moveTo>
                    <a:pt x="1135380" y="185420"/>
                  </a:moveTo>
                  <a:lnTo>
                    <a:pt x="924560" y="185420"/>
                  </a:lnTo>
                  <a:lnTo>
                    <a:pt x="924560" y="236220"/>
                  </a:lnTo>
                  <a:lnTo>
                    <a:pt x="1135380" y="236220"/>
                  </a:lnTo>
                  <a:lnTo>
                    <a:pt x="1135380" y="18542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0" y="0"/>
              <a:ext cx="6350000" cy="4095750"/>
            </a:xfrm>
            <a:custGeom>
              <a:avLst/>
              <a:gdLst/>
              <a:ahLst/>
              <a:cxnLst/>
              <a:rect l="l" t="t" r="r" b="b"/>
              <a:pathLst>
                <a:path w="6350000" h="4095750">
                  <a:moveTo>
                    <a:pt x="0" y="0"/>
                  </a:moveTo>
                  <a:lnTo>
                    <a:pt x="0" y="521970"/>
                  </a:lnTo>
                  <a:lnTo>
                    <a:pt x="0" y="4095750"/>
                  </a:lnTo>
                  <a:lnTo>
                    <a:pt x="6350000" y="4095750"/>
                  </a:lnTo>
                  <a:lnTo>
                    <a:pt x="6350000" y="521970"/>
                  </a:lnTo>
                  <a:lnTo>
                    <a:pt x="6350000" y="0"/>
                  </a:lnTo>
                  <a:lnTo>
                    <a:pt x="0" y="0"/>
                  </a:lnTo>
                  <a:close/>
                  <a:moveTo>
                    <a:pt x="6248400" y="3994150"/>
                  </a:moveTo>
                  <a:lnTo>
                    <a:pt x="101600" y="3994150"/>
                  </a:lnTo>
                  <a:lnTo>
                    <a:pt x="101600" y="521970"/>
                  </a:lnTo>
                  <a:lnTo>
                    <a:pt x="6248400" y="521970"/>
                  </a:lnTo>
                  <a:lnTo>
                    <a:pt x="6248400" y="3994150"/>
                  </a:lnTo>
                  <a:close/>
                  <a:moveTo>
                    <a:pt x="1281430" y="110490"/>
                  </a:moveTo>
                  <a:lnTo>
                    <a:pt x="1281430" y="421640"/>
                  </a:lnTo>
                  <a:lnTo>
                    <a:pt x="970280" y="421640"/>
                  </a:lnTo>
                  <a:lnTo>
                    <a:pt x="970280" y="110490"/>
                  </a:lnTo>
                  <a:lnTo>
                    <a:pt x="1281430" y="110490"/>
                  </a:lnTo>
                  <a:close/>
                  <a:moveTo>
                    <a:pt x="844550" y="110490"/>
                  </a:moveTo>
                  <a:lnTo>
                    <a:pt x="844550" y="421640"/>
                  </a:lnTo>
                  <a:lnTo>
                    <a:pt x="532130" y="421640"/>
                  </a:lnTo>
                  <a:lnTo>
                    <a:pt x="532130" y="110490"/>
                  </a:lnTo>
                  <a:lnTo>
                    <a:pt x="844550" y="110490"/>
                  </a:lnTo>
                  <a:close/>
                  <a:moveTo>
                    <a:pt x="407670" y="110490"/>
                  </a:moveTo>
                  <a:lnTo>
                    <a:pt x="407670" y="421640"/>
                  </a:lnTo>
                  <a:lnTo>
                    <a:pt x="101600" y="421640"/>
                  </a:lnTo>
                  <a:lnTo>
                    <a:pt x="95250" y="421640"/>
                  </a:lnTo>
                  <a:lnTo>
                    <a:pt x="95250" y="110490"/>
                  </a:lnTo>
                  <a:lnTo>
                    <a:pt x="101600" y="110490"/>
                  </a:lnTo>
                  <a:lnTo>
                    <a:pt x="407670" y="110490"/>
                  </a:lnTo>
                  <a:close/>
                  <a:moveTo>
                    <a:pt x="364490" y="189230"/>
                  </a:moveTo>
                  <a:lnTo>
                    <a:pt x="287020" y="266700"/>
                  </a:lnTo>
                  <a:lnTo>
                    <a:pt x="364490" y="344170"/>
                  </a:lnTo>
                  <a:lnTo>
                    <a:pt x="328930" y="379730"/>
                  </a:lnTo>
                  <a:lnTo>
                    <a:pt x="251460" y="302260"/>
                  </a:lnTo>
                  <a:lnTo>
                    <a:pt x="173990" y="379730"/>
                  </a:lnTo>
                  <a:lnTo>
                    <a:pt x="138430" y="342900"/>
                  </a:lnTo>
                  <a:lnTo>
                    <a:pt x="215900" y="266700"/>
                  </a:lnTo>
                  <a:lnTo>
                    <a:pt x="138430" y="189230"/>
                  </a:lnTo>
                  <a:lnTo>
                    <a:pt x="173990" y="153670"/>
                  </a:lnTo>
                  <a:lnTo>
                    <a:pt x="251460" y="231140"/>
                  </a:lnTo>
                  <a:lnTo>
                    <a:pt x="328930" y="153670"/>
                  </a:lnTo>
                  <a:lnTo>
                    <a:pt x="364490" y="189230"/>
                  </a:lnTo>
                  <a:close/>
                  <a:moveTo>
                    <a:pt x="795020" y="158750"/>
                  </a:moveTo>
                  <a:lnTo>
                    <a:pt x="581660" y="158750"/>
                  </a:lnTo>
                  <a:lnTo>
                    <a:pt x="581660" y="372110"/>
                  </a:lnTo>
                  <a:lnTo>
                    <a:pt x="795020" y="372110"/>
                  </a:lnTo>
                  <a:lnTo>
                    <a:pt x="795020" y="158750"/>
                  </a:lnTo>
                  <a:close/>
                  <a:moveTo>
                    <a:pt x="744220" y="321310"/>
                  </a:moveTo>
                  <a:lnTo>
                    <a:pt x="632460" y="321310"/>
                  </a:lnTo>
                  <a:lnTo>
                    <a:pt x="632460" y="209550"/>
                  </a:lnTo>
                  <a:lnTo>
                    <a:pt x="744220" y="209550"/>
                  </a:lnTo>
                  <a:lnTo>
                    <a:pt x="744220" y="321310"/>
                  </a:lnTo>
                  <a:close/>
                  <a:moveTo>
                    <a:pt x="1019810" y="295910"/>
                  </a:moveTo>
                  <a:lnTo>
                    <a:pt x="1230630" y="295910"/>
                  </a:lnTo>
                  <a:lnTo>
                    <a:pt x="1230630" y="346710"/>
                  </a:lnTo>
                  <a:lnTo>
                    <a:pt x="1019810" y="346710"/>
                  </a:lnTo>
                  <a:lnTo>
                    <a:pt x="1019810" y="295910"/>
                  </a:lnTo>
                  <a:close/>
                </a:path>
              </a:pathLst>
            </a:custGeom>
            <a:solidFill>
              <a:srgbClr val="E57EFF"/>
            </a:solidFill>
          </p:spPr>
        </p:sp>
      </p:grpSp>
      <p:sp>
        <p:nvSpPr>
          <p:cNvPr id="8" name="Freeform 8"/>
          <p:cNvSpPr/>
          <p:nvPr/>
        </p:nvSpPr>
        <p:spPr>
          <a:xfrm rot="-10800000">
            <a:off x="12293268" y="4289604"/>
            <a:ext cx="4966032" cy="4270787"/>
          </a:xfrm>
          <a:custGeom>
            <a:avLst/>
            <a:gdLst/>
            <a:ahLst/>
            <a:cxnLst/>
            <a:rect l="l" t="t" r="r" b="b"/>
            <a:pathLst>
              <a:path w="4966032" h="4270787">
                <a:moveTo>
                  <a:pt x="0" y="0"/>
                </a:moveTo>
                <a:lnTo>
                  <a:pt x="4966032" y="0"/>
                </a:lnTo>
                <a:lnTo>
                  <a:pt x="4966032" y="4270787"/>
                </a:lnTo>
                <a:lnTo>
                  <a:pt x="0" y="427078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2293268" y="3765729"/>
            <a:ext cx="4966032" cy="28951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647"/>
              </a:lnSpc>
            </a:pPr>
            <a:r>
              <a:rPr lang="en-US" sz="16891">
                <a:solidFill>
                  <a:srgbClr val="001E70"/>
                </a:solidFill>
                <a:latin typeface="Ara Hamah Alfidaa"/>
              </a:rPr>
              <a:t>100%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786390" y="6217056"/>
            <a:ext cx="3966633" cy="13063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99"/>
              </a:lnSpc>
            </a:pPr>
            <a:r>
              <a:rPr lang="en-US" sz="2300" spc="18">
                <a:solidFill>
                  <a:srgbClr val="001E70"/>
                </a:solidFill>
                <a:latin typeface="TT Chocolates Bold"/>
              </a:rPr>
              <a:t>JUMLAH AKURASI CUKUP BAIK KARENA MUNGKIN JUMLAH DATA YANG TAK TERLALU BANYAK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217</Words>
  <Application>Microsoft Office PowerPoint</Application>
  <PresentationFormat>Custom</PresentationFormat>
  <Paragraphs>43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Ara Hamah Alfidaa</vt:lpstr>
      <vt:lpstr>TT Chocolates Bold</vt:lpstr>
      <vt:lpstr>Tek Tall Arabic Bold</vt:lpstr>
      <vt:lpstr>TT Chocolates</vt:lpstr>
      <vt:lpstr>Calibri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ARTIFISIAL NEURAL NETWORK UNTUK MEMBANDINGKAN SIANG DAN MALAM</dc:title>
  <cp:lastModifiedBy>ryan fahreza</cp:lastModifiedBy>
  <cp:revision>2</cp:revision>
  <dcterms:created xsi:type="dcterms:W3CDTF">2006-08-16T00:00:00Z</dcterms:created>
  <dcterms:modified xsi:type="dcterms:W3CDTF">2023-11-26T10:15:36Z</dcterms:modified>
  <dc:identifier>DAF1QJWPckM</dc:identifier>
</cp:coreProperties>
</file>